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14"/>
  </p:notesMasterIdLst>
  <p:sldIdLst>
    <p:sldId id="256" r:id="rId6"/>
    <p:sldId id="258" r:id="rId7"/>
    <p:sldId id="266" r:id="rId8"/>
    <p:sldId id="267" r:id="rId9"/>
    <p:sldId id="268" r:id="rId10"/>
    <p:sldId id="269" r:id="rId11"/>
    <p:sldId id="270"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9498"/>
    <a:srgbClr val="1D9F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1AAF26-CC37-46A9-A6CF-8F81DEF06A47}" v="3" dt="2023-02-23T16:30:11.4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52261" autoAdjust="0"/>
  </p:normalViewPr>
  <p:slideViewPr>
    <p:cSldViewPr snapToGrid="0">
      <p:cViewPr varScale="1">
        <p:scale>
          <a:sx n="45" d="100"/>
          <a:sy n="45" d="100"/>
        </p:scale>
        <p:origin x="2035" y="24"/>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presProps" Target="presProps.xml"/><Relationship Id="rId10" Type="http://schemas.openxmlformats.org/officeDocument/2006/relationships/slide" Target="slides/slide5.xml"/><Relationship Id="rId19"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kit Kothari" userId="2680ab3c-4664-4da7-a667-3b2c5082028a" providerId="ADAL" clId="{DE1AAF26-CC37-46A9-A6CF-8F81DEF06A47}"/>
    <pc:docChg chg="undo custSel addSld delSld modSld">
      <pc:chgData name="Ankit Kothari" userId="2680ab3c-4664-4da7-a667-3b2c5082028a" providerId="ADAL" clId="{DE1AAF26-CC37-46A9-A6CF-8F81DEF06A47}" dt="2023-02-24T07:06:53.317" v="6003" actId="12"/>
      <pc:docMkLst>
        <pc:docMk/>
      </pc:docMkLst>
      <pc:sldChg chg="delSp mod">
        <pc:chgData name="Ankit Kothari" userId="2680ab3c-4664-4da7-a667-3b2c5082028a" providerId="ADAL" clId="{DE1AAF26-CC37-46A9-A6CF-8F81DEF06A47}" dt="2023-02-24T06:41:59.220" v="5991" actId="478"/>
        <pc:sldMkLst>
          <pc:docMk/>
          <pc:sldMk cId="3727355468" sldId="256"/>
        </pc:sldMkLst>
        <pc:spChg chg="del">
          <ac:chgData name="Ankit Kothari" userId="2680ab3c-4664-4da7-a667-3b2c5082028a" providerId="ADAL" clId="{DE1AAF26-CC37-46A9-A6CF-8F81DEF06A47}" dt="2023-02-24T06:41:59.220" v="5991" actId="478"/>
          <ac:spMkLst>
            <pc:docMk/>
            <pc:sldMk cId="3727355468" sldId="256"/>
            <ac:spMk id="7" creationId="{AF88F55E-FA5B-4528-8F6C-1B5CAB6D552D}"/>
          </ac:spMkLst>
        </pc:spChg>
      </pc:sldChg>
      <pc:sldChg chg="addSp delSp modSp mod">
        <pc:chgData name="Ankit Kothari" userId="2680ab3c-4664-4da7-a667-3b2c5082028a" providerId="ADAL" clId="{DE1AAF26-CC37-46A9-A6CF-8F81DEF06A47}" dt="2023-02-23T16:10:46.170" v="2502" actId="20577"/>
        <pc:sldMkLst>
          <pc:docMk/>
          <pc:sldMk cId="126985967" sldId="258"/>
        </pc:sldMkLst>
        <pc:spChg chg="mod">
          <ac:chgData name="Ankit Kothari" userId="2680ab3c-4664-4da7-a667-3b2c5082028a" providerId="ADAL" clId="{DE1AAF26-CC37-46A9-A6CF-8F81DEF06A47}" dt="2023-02-23T16:10:46.170" v="2502" actId="20577"/>
          <ac:spMkLst>
            <pc:docMk/>
            <pc:sldMk cId="126985967" sldId="258"/>
            <ac:spMk id="5" creationId="{1089A07E-8056-4D53-8976-552352B1896E}"/>
          </ac:spMkLst>
        </pc:spChg>
        <pc:spChg chg="mod">
          <ac:chgData name="Ankit Kothari" userId="2680ab3c-4664-4da7-a667-3b2c5082028a" providerId="ADAL" clId="{DE1AAF26-CC37-46A9-A6CF-8F81DEF06A47}" dt="2023-02-23T14:42:58.366" v="154" actId="404"/>
          <ac:spMkLst>
            <pc:docMk/>
            <pc:sldMk cId="126985967" sldId="258"/>
            <ac:spMk id="7" creationId="{FCA6026D-93E9-4553-A4C7-A870B5ACAE14}"/>
          </ac:spMkLst>
        </pc:spChg>
        <pc:picChg chg="del">
          <ac:chgData name="Ankit Kothari" userId="2680ab3c-4664-4da7-a667-3b2c5082028a" providerId="ADAL" clId="{DE1AAF26-CC37-46A9-A6CF-8F81DEF06A47}" dt="2023-02-23T14:36:44.622" v="125" actId="478"/>
          <ac:picMkLst>
            <pc:docMk/>
            <pc:sldMk cId="126985967" sldId="258"/>
            <ac:picMk id="6" creationId="{D518F4A2-42A5-C623-DB8D-3DFF48D5E363}"/>
          </ac:picMkLst>
        </pc:picChg>
        <pc:picChg chg="add del mod">
          <ac:chgData name="Ankit Kothari" userId="2680ab3c-4664-4da7-a667-3b2c5082028a" providerId="ADAL" clId="{DE1AAF26-CC37-46A9-A6CF-8F81DEF06A47}" dt="2023-02-23T14:38:35.682" v="132" actId="478"/>
          <ac:picMkLst>
            <pc:docMk/>
            <pc:sldMk cId="126985967" sldId="258"/>
            <ac:picMk id="9" creationId="{E67DFE1A-BD66-332A-F57F-911C8828BA55}"/>
          </ac:picMkLst>
        </pc:picChg>
        <pc:picChg chg="add mod">
          <ac:chgData name="Ankit Kothari" userId="2680ab3c-4664-4da7-a667-3b2c5082028a" providerId="ADAL" clId="{DE1AAF26-CC37-46A9-A6CF-8F81DEF06A47}" dt="2023-02-23T14:42:48.392" v="153" actId="208"/>
          <ac:picMkLst>
            <pc:docMk/>
            <pc:sldMk cId="126985967" sldId="258"/>
            <ac:picMk id="11" creationId="{F4E91C96-8FB7-CF39-2444-AFC6B5F4E04A}"/>
          </ac:picMkLst>
        </pc:picChg>
      </pc:sldChg>
      <pc:sldChg chg="addSp delSp modSp del mod">
        <pc:chgData name="Ankit Kothari" userId="2680ab3c-4664-4da7-a667-3b2c5082028a" providerId="ADAL" clId="{DE1AAF26-CC37-46A9-A6CF-8F81DEF06A47}" dt="2023-02-23T16:38:51.058" v="5835" actId="2696"/>
        <pc:sldMkLst>
          <pc:docMk/>
          <pc:sldMk cId="3449602622" sldId="265"/>
        </pc:sldMkLst>
        <pc:spChg chg="add del mod">
          <ac:chgData name="Ankit Kothari" userId="2680ab3c-4664-4da7-a667-3b2c5082028a" providerId="ADAL" clId="{DE1AAF26-CC37-46A9-A6CF-8F81DEF06A47}" dt="2023-02-23T16:30:05.896" v="3872" actId="767"/>
          <ac:spMkLst>
            <pc:docMk/>
            <pc:sldMk cId="3449602622" sldId="265"/>
            <ac:spMk id="2" creationId="{2ACB9003-EE96-CF71-C173-F48545584F64}"/>
          </ac:spMkLst>
        </pc:spChg>
        <pc:spChg chg="add mod">
          <ac:chgData name="Ankit Kothari" userId="2680ab3c-4664-4da7-a667-3b2c5082028a" providerId="ADAL" clId="{DE1AAF26-CC37-46A9-A6CF-8F81DEF06A47}" dt="2023-02-23T16:30:19.127" v="3882" actId="20577"/>
          <ac:spMkLst>
            <pc:docMk/>
            <pc:sldMk cId="3449602622" sldId="265"/>
            <ac:spMk id="3" creationId="{76182E96-E31D-3D49-A3AE-408A8B419C10}"/>
          </ac:spMkLst>
        </pc:spChg>
      </pc:sldChg>
      <pc:sldChg chg="modSp add mod modNotesTx">
        <pc:chgData name="Ankit Kothari" userId="2680ab3c-4664-4da7-a667-3b2c5082028a" providerId="ADAL" clId="{DE1AAF26-CC37-46A9-A6CF-8F81DEF06A47}" dt="2023-02-24T07:06:53.317" v="6003" actId="12"/>
        <pc:sldMkLst>
          <pc:docMk/>
          <pc:sldMk cId="445008158" sldId="266"/>
        </pc:sldMkLst>
        <pc:spChg chg="mod">
          <ac:chgData name="Ankit Kothari" userId="2680ab3c-4664-4da7-a667-3b2c5082028a" providerId="ADAL" clId="{DE1AAF26-CC37-46A9-A6CF-8F81DEF06A47}" dt="2023-02-23T16:10:57.311" v="2514" actId="20577"/>
          <ac:spMkLst>
            <pc:docMk/>
            <pc:sldMk cId="445008158" sldId="266"/>
            <ac:spMk id="5" creationId="{1089A07E-8056-4D53-8976-552352B1896E}"/>
          </ac:spMkLst>
        </pc:spChg>
        <pc:spChg chg="mod">
          <ac:chgData name="Ankit Kothari" userId="2680ab3c-4664-4da7-a667-3b2c5082028a" providerId="ADAL" clId="{DE1AAF26-CC37-46A9-A6CF-8F81DEF06A47}" dt="2023-02-23T14:45:22.564" v="338" actId="20577"/>
          <ac:spMkLst>
            <pc:docMk/>
            <pc:sldMk cId="445008158" sldId="266"/>
            <ac:spMk id="7" creationId="{FCA6026D-93E9-4553-A4C7-A870B5ACAE14}"/>
          </ac:spMkLst>
        </pc:spChg>
      </pc:sldChg>
      <pc:sldChg chg="addSp delSp modSp add mod modNotesTx">
        <pc:chgData name="Ankit Kothari" userId="2680ab3c-4664-4da7-a667-3b2c5082028a" providerId="ADAL" clId="{DE1AAF26-CC37-46A9-A6CF-8F81DEF06A47}" dt="2023-02-23T16:11:05.186" v="2524" actId="20577"/>
        <pc:sldMkLst>
          <pc:docMk/>
          <pc:sldMk cId="462687476" sldId="267"/>
        </pc:sldMkLst>
        <pc:spChg chg="mod">
          <ac:chgData name="Ankit Kothari" userId="2680ab3c-4664-4da7-a667-3b2c5082028a" providerId="ADAL" clId="{DE1AAF26-CC37-46A9-A6CF-8F81DEF06A47}" dt="2023-02-23T16:11:05.186" v="2524" actId="20577"/>
          <ac:spMkLst>
            <pc:docMk/>
            <pc:sldMk cId="462687476" sldId="267"/>
            <ac:spMk id="5" creationId="{1089A07E-8056-4D53-8976-552352B1896E}"/>
          </ac:spMkLst>
        </pc:spChg>
        <pc:spChg chg="mod">
          <ac:chgData name="Ankit Kothari" userId="2680ab3c-4664-4da7-a667-3b2c5082028a" providerId="ADAL" clId="{DE1AAF26-CC37-46A9-A6CF-8F81DEF06A47}" dt="2023-02-23T16:08:06.811" v="2496" actId="20577"/>
          <ac:spMkLst>
            <pc:docMk/>
            <pc:sldMk cId="462687476" sldId="267"/>
            <ac:spMk id="7" creationId="{FCA6026D-93E9-4553-A4C7-A870B5ACAE14}"/>
          </ac:spMkLst>
        </pc:spChg>
        <pc:picChg chg="add mod">
          <ac:chgData name="Ankit Kothari" userId="2680ab3c-4664-4da7-a667-3b2c5082028a" providerId="ADAL" clId="{DE1AAF26-CC37-46A9-A6CF-8F81DEF06A47}" dt="2023-02-23T16:10:36.461" v="2500" actId="208"/>
          <ac:picMkLst>
            <pc:docMk/>
            <pc:sldMk cId="462687476" sldId="267"/>
            <ac:picMk id="3" creationId="{0F7EEA5A-F404-6345-4CF0-8A08E386BDD2}"/>
          </ac:picMkLst>
        </pc:picChg>
        <pc:picChg chg="del">
          <ac:chgData name="Ankit Kothari" userId="2680ab3c-4664-4da7-a667-3b2c5082028a" providerId="ADAL" clId="{DE1AAF26-CC37-46A9-A6CF-8F81DEF06A47}" dt="2023-02-23T16:05:33.971" v="2267" actId="478"/>
          <ac:picMkLst>
            <pc:docMk/>
            <pc:sldMk cId="462687476" sldId="267"/>
            <ac:picMk id="6" creationId="{D518F4A2-42A5-C623-DB8D-3DFF48D5E363}"/>
          </ac:picMkLst>
        </pc:picChg>
      </pc:sldChg>
      <pc:sldChg chg="addSp delSp modSp add mod">
        <pc:chgData name="Ankit Kothari" userId="2680ab3c-4664-4da7-a667-3b2c5082028a" providerId="ADAL" clId="{DE1AAF26-CC37-46A9-A6CF-8F81DEF06A47}" dt="2023-02-23T16:19:34.864" v="3114" actId="20577"/>
        <pc:sldMkLst>
          <pc:docMk/>
          <pc:sldMk cId="1596510492" sldId="268"/>
        </pc:sldMkLst>
        <pc:spChg chg="mod">
          <ac:chgData name="Ankit Kothari" userId="2680ab3c-4664-4da7-a667-3b2c5082028a" providerId="ADAL" clId="{DE1AAF26-CC37-46A9-A6CF-8F81DEF06A47}" dt="2023-02-23T16:11:27.724" v="2563" actId="20577"/>
          <ac:spMkLst>
            <pc:docMk/>
            <pc:sldMk cId="1596510492" sldId="268"/>
            <ac:spMk id="5" creationId="{1089A07E-8056-4D53-8976-552352B1896E}"/>
          </ac:spMkLst>
        </pc:spChg>
        <pc:spChg chg="mod">
          <ac:chgData name="Ankit Kothari" userId="2680ab3c-4664-4da7-a667-3b2c5082028a" providerId="ADAL" clId="{DE1AAF26-CC37-46A9-A6CF-8F81DEF06A47}" dt="2023-02-23T16:19:34.864" v="3114" actId="20577"/>
          <ac:spMkLst>
            <pc:docMk/>
            <pc:sldMk cId="1596510492" sldId="268"/>
            <ac:spMk id="7" creationId="{FCA6026D-93E9-4553-A4C7-A870B5ACAE14}"/>
          </ac:spMkLst>
        </pc:spChg>
        <pc:picChg chg="del">
          <ac:chgData name="Ankit Kothari" userId="2680ab3c-4664-4da7-a667-3b2c5082028a" providerId="ADAL" clId="{DE1AAF26-CC37-46A9-A6CF-8F81DEF06A47}" dt="2023-02-23T16:13:10.912" v="2762" actId="478"/>
          <ac:picMkLst>
            <pc:docMk/>
            <pc:sldMk cId="1596510492" sldId="268"/>
            <ac:picMk id="3" creationId="{0F7EEA5A-F404-6345-4CF0-8A08E386BDD2}"/>
          </ac:picMkLst>
        </pc:picChg>
        <pc:picChg chg="add mod">
          <ac:chgData name="Ankit Kothari" userId="2680ab3c-4664-4da7-a667-3b2c5082028a" providerId="ADAL" clId="{DE1AAF26-CC37-46A9-A6CF-8F81DEF06A47}" dt="2023-02-23T16:17:08.105" v="2916" actId="14100"/>
          <ac:picMkLst>
            <pc:docMk/>
            <pc:sldMk cId="1596510492" sldId="268"/>
            <ac:picMk id="4" creationId="{9AC80B3D-0830-6DA2-9C40-42114B6803C8}"/>
          </ac:picMkLst>
        </pc:picChg>
      </pc:sldChg>
      <pc:sldChg chg="addSp delSp modSp add mod">
        <pc:chgData name="Ankit Kothari" userId="2680ab3c-4664-4da7-a667-3b2c5082028a" providerId="ADAL" clId="{DE1AAF26-CC37-46A9-A6CF-8F81DEF06A47}" dt="2023-02-23T16:28:51.733" v="3717" actId="20577"/>
        <pc:sldMkLst>
          <pc:docMk/>
          <pc:sldMk cId="1774182917" sldId="269"/>
        </pc:sldMkLst>
        <pc:spChg chg="mod">
          <ac:chgData name="Ankit Kothari" userId="2680ab3c-4664-4da7-a667-3b2c5082028a" providerId="ADAL" clId="{DE1AAF26-CC37-46A9-A6CF-8F81DEF06A47}" dt="2023-02-23T16:25:11.852" v="3341" actId="5793"/>
          <ac:spMkLst>
            <pc:docMk/>
            <pc:sldMk cId="1774182917" sldId="269"/>
            <ac:spMk id="5" creationId="{1089A07E-8056-4D53-8976-552352B1896E}"/>
          </ac:spMkLst>
        </pc:spChg>
        <pc:spChg chg="mod">
          <ac:chgData name="Ankit Kothari" userId="2680ab3c-4664-4da7-a667-3b2c5082028a" providerId="ADAL" clId="{DE1AAF26-CC37-46A9-A6CF-8F81DEF06A47}" dt="2023-02-23T16:28:51.733" v="3717" actId="20577"/>
          <ac:spMkLst>
            <pc:docMk/>
            <pc:sldMk cId="1774182917" sldId="269"/>
            <ac:spMk id="7" creationId="{FCA6026D-93E9-4553-A4C7-A870B5ACAE14}"/>
          </ac:spMkLst>
        </pc:spChg>
        <pc:picChg chg="add mod">
          <ac:chgData name="Ankit Kothari" userId="2680ab3c-4664-4da7-a667-3b2c5082028a" providerId="ADAL" clId="{DE1AAF26-CC37-46A9-A6CF-8F81DEF06A47}" dt="2023-02-23T16:24:03.859" v="3118" actId="1076"/>
          <ac:picMkLst>
            <pc:docMk/>
            <pc:sldMk cId="1774182917" sldId="269"/>
            <ac:picMk id="3" creationId="{5DC556D3-F68D-DD7F-8DAD-E21B17CBC9F9}"/>
          </ac:picMkLst>
        </pc:picChg>
        <pc:picChg chg="del">
          <ac:chgData name="Ankit Kothari" userId="2680ab3c-4664-4da7-a667-3b2c5082028a" providerId="ADAL" clId="{DE1AAF26-CC37-46A9-A6CF-8F81DEF06A47}" dt="2023-02-23T16:23:57.589" v="3115" actId="478"/>
          <ac:picMkLst>
            <pc:docMk/>
            <pc:sldMk cId="1774182917" sldId="269"/>
            <ac:picMk id="4" creationId="{9AC80B3D-0830-6DA2-9C40-42114B6803C8}"/>
          </ac:picMkLst>
        </pc:picChg>
      </pc:sldChg>
      <pc:sldChg chg="addSp delSp modSp add mod">
        <pc:chgData name="Ankit Kothari" userId="2680ab3c-4664-4da7-a667-3b2c5082028a" providerId="ADAL" clId="{DE1AAF26-CC37-46A9-A6CF-8F81DEF06A47}" dt="2023-02-24T06:41:31.597" v="5990" actId="20577"/>
        <pc:sldMkLst>
          <pc:docMk/>
          <pc:sldMk cId="2683975501" sldId="270"/>
        </pc:sldMkLst>
        <pc:spChg chg="mod">
          <ac:chgData name="Ankit Kothari" userId="2680ab3c-4664-4da7-a667-3b2c5082028a" providerId="ADAL" clId="{DE1AAF26-CC37-46A9-A6CF-8F81DEF06A47}" dt="2023-02-23T16:29:11.178" v="3742" actId="20577"/>
          <ac:spMkLst>
            <pc:docMk/>
            <pc:sldMk cId="2683975501" sldId="270"/>
            <ac:spMk id="5" creationId="{1089A07E-8056-4D53-8976-552352B1896E}"/>
          </ac:spMkLst>
        </pc:spChg>
        <pc:spChg chg="mod">
          <ac:chgData name="Ankit Kothari" userId="2680ab3c-4664-4da7-a667-3b2c5082028a" providerId="ADAL" clId="{DE1AAF26-CC37-46A9-A6CF-8F81DEF06A47}" dt="2023-02-24T06:41:31.597" v="5990" actId="20577"/>
          <ac:spMkLst>
            <pc:docMk/>
            <pc:sldMk cId="2683975501" sldId="270"/>
            <ac:spMk id="7" creationId="{FCA6026D-93E9-4553-A4C7-A870B5ACAE14}"/>
          </ac:spMkLst>
        </pc:spChg>
        <pc:picChg chg="del">
          <ac:chgData name="Ankit Kothari" userId="2680ab3c-4664-4da7-a667-3b2c5082028a" providerId="ADAL" clId="{DE1AAF26-CC37-46A9-A6CF-8F81DEF06A47}" dt="2023-02-23T16:26:09.787" v="3517" actId="478"/>
          <ac:picMkLst>
            <pc:docMk/>
            <pc:sldMk cId="2683975501" sldId="270"/>
            <ac:picMk id="3" creationId="{5DC556D3-F68D-DD7F-8DAD-E21B17CBC9F9}"/>
          </ac:picMkLst>
        </pc:picChg>
        <pc:picChg chg="add mod">
          <ac:chgData name="Ankit Kothari" userId="2680ab3c-4664-4da7-a667-3b2c5082028a" providerId="ADAL" clId="{DE1AAF26-CC37-46A9-A6CF-8F81DEF06A47}" dt="2023-02-23T16:29:44.914" v="3870" actId="1076"/>
          <ac:picMkLst>
            <pc:docMk/>
            <pc:sldMk cId="2683975501" sldId="270"/>
            <ac:picMk id="4" creationId="{172C6DFD-AB55-A2E5-86D0-63B50FCB0807}"/>
          </ac:picMkLst>
        </pc:picChg>
      </pc:sldChg>
      <pc:sldChg chg="modSp new mod">
        <pc:chgData name="Ankit Kothari" userId="2680ab3c-4664-4da7-a667-3b2c5082028a" providerId="ADAL" clId="{DE1AAF26-CC37-46A9-A6CF-8F81DEF06A47}" dt="2023-02-23T16:39:49.025" v="5989" actId="20577"/>
        <pc:sldMkLst>
          <pc:docMk/>
          <pc:sldMk cId="3429054358" sldId="271"/>
        </pc:sldMkLst>
        <pc:spChg chg="mod">
          <ac:chgData name="Ankit Kothari" userId="2680ab3c-4664-4da7-a667-3b2c5082028a" providerId="ADAL" clId="{DE1AAF26-CC37-46A9-A6CF-8F81DEF06A47}" dt="2023-02-23T16:30:35.747" v="3896" actId="404"/>
          <ac:spMkLst>
            <pc:docMk/>
            <pc:sldMk cId="3429054358" sldId="271"/>
            <ac:spMk id="2" creationId="{9D2A35C8-6EFC-460A-3FA0-B0BAA396A987}"/>
          </ac:spMkLst>
        </pc:spChg>
        <pc:spChg chg="mod">
          <ac:chgData name="Ankit Kothari" userId="2680ab3c-4664-4da7-a667-3b2c5082028a" providerId="ADAL" clId="{DE1AAF26-CC37-46A9-A6CF-8F81DEF06A47}" dt="2023-02-23T16:39:49.025" v="5989" actId="20577"/>
          <ac:spMkLst>
            <pc:docMk/>
            <pc:sldMk cId="3429054358" sldId="271"/>
            <ac:spMk id="3" creationId="{1C7E45C8-FA84-11A5-3826-D0B5D3F4C10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EF299C-A817-4B1D-90B8-9A6CD119285D}" type="datetimeFigureOut">
              <a:rPr lang="en-IN" smtClean="0"/>
              <a:t>2023-02-24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DA617B-4E21-4DF6-A568-463C9406AFDF}" type="slidenum">
              <a:rPr lang="en-IN" smtClean="0"/>
              <a:t>‹#›</a:t>
            </a:fld>
            <a:endParaRPr lang="en-IN"/>
          </a:p>
        </p:txBody>
      </p:sp>
    </p:spTree>
    <p:extLst>
      <p:ext uri="{BB962C8B-B14F-4D97-AF65-F5344CB8AC3E}">
        <p14:creationId xmlns:p14="http://schemas.microsoft.com/office/powerpoint/2010/main" val="3681253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How actual size of a piece is counted –</a:t>
            </a:r>
          </a:p>
          <a:p>
            <a:pPr marL="285750" indent="-285750" rtl="0" fontAlgn="ctr">
              <a:spcBef>
                <a:spcPts val="0"/>
              </a:spcBef>
              <a:spcAft>
                <a:spcPts val="0"/>
              </a:spcAft>
              <a:buFont typeface="Arial" panose="020B0604020202020204" pitchFamily="34" charset="0"/>
              <a:buChar char="•"/>
            </a:pPr>
            <a:r>
              <a:rPr lang="en-IN" sz="1800" dirty="0">
                <a:solidFill>
                  <a:srgbClr val="000000"/>
                </a:solidFill>
                <a:effectLst/>
                <a:latin typeface="Calibri" panose="020F0502020204030204" pitchFamily="34" charset="0"/>
              </a:rPr>
              <a:t>For the chosen piece from the image, a minimum enclosing rectangle is drawn around the polygon</a:t>
            </a:r>
            <a:endParaRPr lang="en-IN" sz="1800" dirty="0">
              <a:effectLst/>
              <a:latin typeface="Calibri" panose="020F0502020204030204" pitchFamily="34" charset="0"/>
            </a:endParaRPr>
          </a:p>
          <a:p>
            <a:pPr marL="285750" indent="-285750" rtl="0" fontAlgn="ctr">
              <a:spcBef>
                <a:spcPts val="0"/>
              </a:spcBef>
              <a:spcAft>
                <a:spcPts val="0"/>
              </a:spcAft>
              <a:buFont typeface="Arial" panose="020B0604020202020204" pitchFamily="34" charset="0"/>
              <a:buChar char="•"/>
            </a:pPr>
            <a:r>
              <a:rPr lang="en-IN" sz="1800" dirty="0">
                <a:solidFill>
                  <a:srgbClr val="000000"/>
                </a:solidFill>
                <a:effectLst/>
                <a:latin typeface="Calibri" panose="020F0502020204030204" pitchFamily="34" charset="0"/>
              </a:rPr>
              <a:t>Then, the following midpoints for the enclosing rectangle are calculated -</a:t>
            </a:r>
            <a:endParaRPr lang="en-IN" sz="1800" dirty="0">
              <a:effectLst/>
              <a:latin typeface="Calibri" panose="020F0502020204030204" pitchFamily="34" charset="0"/>
            </a:endParaRPr>
          </a:p>
          <a:p>
            <a:pPr marL="628650" lvl="1" indent="-171450">
              <a:buFont typeface="Arial" panose="020B0604020202020204" pitchFamily="34" charset="0"/>
              <a:buChar char="•"/>
            </a:pPr>
            <a:r>
              <a:rPr lang="en-IN" dirty="0"/>
              <a:t>Top left – top right </a:t>
            </a:r>
          </a:p>
          <a:p>
            <a:pPr marL="628650" lvl="1" indent="-171450">
              <a:buFont typeface="Arial" panose="020B0604020202020204" pitchFamily="34" charset="0"/>
              <a:buChar char="•"/>
            </a:pPr>
            <a:r>
              <a:rPr lang="en-IN" dirty="0"/>
              <a:t>Bottom left – bottom right</a:t>
            </a:r>
          </a:p>
          <a:p>
            <a:pPr marL="628650" lvl="1" indent="-171450">
              <a:buFont typeface="Arial" panose="020B0604020202020204" pitchFamily="34" charset="0"/>
              <a:buChar char="•"/>
            </a:pPr>
            <a:r>
              <a:rPr lang="en-IN" dirty="0"/>
              <a:t>Top left – bottom left</a:t>
            </a:r>
          </a:p>
          <a:p>
            <a:pPr marL="628650" lvl="1" indent="-171450">
              <a:buFont typeface="Arial" panose="020B0604020202020204" pitchFamily="34" charset="0"/>
              <a:buChar char="•"/>
            </a:pPr>
            <a:r>
              <a:rPr lang="en-IN" dirty="0"/>
              <a:t>Top right – bottom right</a:t>
            </a:r>
          </a:p>
          <a:p>
            <a:pPr marL="171450" lvl="0" indent="-171450">
              <a:buFont typeface="Arial" panose="020B0604020202020204" pitchFamily="34" charset="0"/>
              <a:buChar char="•"/>
            </a:pPr>
            <a:r>
              <a:rPr lang="en-IN" dirty="0"/>
              <a:t>Using these 4 midpoints - highlighted by blue circle and joined by red lines – we compute the Euclidian distance between for the line joining the midpoints. More on Euclidian distance here - https://www.cuemath.com/euclidean-distance-formula/ </a:t>
            </a:r>
          </a:p>
          <a:p>
            <a:pPr marL="171450" lvl="0" indent="-171450">
              <a:buFont typeface="Arial" panose="020B0604020202020204" pitchFamily="34" charset="0"/>
              <a:buChar char="•"/>
            </a:pPr>
            <a:r>
              <a:rPr lang="en-IN" dirty="0"/>
              <a:t>The result of this calculation gets us two values – height and width in pixels.</a:t>
            </a:r>
          </a:p>
          <a:p>
            <a:pPr marL="171450" lvl="0" indent="-171450">
              <a:buFont typeface="Arial" panose="020B0604020202020204" pitchFamily="34" charset="0"/>
              <a:buChar char="•"/>
            </a:pPr>
            <a:r>
              <a:rPr lang="en-IN" dirty="0"/>
              <a:t>To get the conversion of height and width into equivalent </a:t>
            </a:r>
            <a:r>
              <a:rPr lang="en-IN" dirty="0" err="1"/>
              <a:t>uom</a:t>
            </a:r>
            <a:r>
              <a:rPr lang="en-IN" dirty="0"/>
              <a:t> measures, we define and use pixel per metric which is the ratio between width in pixels/actual width.</a:t>
            </a:r>
          </a:p>
          <a:p>
            <a:pPr marL="171450" lvl="0" indent="-171450">
              <a:buFont typeface="Arial" panose="020B0604020202020204" pitchFamily="34" charset="0"/>
              <a:buChar char="•"/>
            </a:pPr>
            <a:r>
              <a:rPr lang="en-IN" dirty="0"/>
              <a:t>In this specific example, I have taken the width as 1 inch. Using this 1 inch value, height was calculated to be 0.72 inches. </a:t>
            </a:r>
          </a:p>
          <a:p>
            <a:pPr marL="171450" lvl="0" indent="-171450">
              <a:buFont typeface="Arial" panose="020B0604020202020204" pitchFamily="34" charset="0"/>
              <a:buChar char="•"/>
            </a:pPr>
            <a:r>
              <a:rPr lang="en-IN" dirty="0"/>
              <a:t>To elaborate this further, for piece 17, we have assumed the width of this piece to be 1 inch. Our pixel per metric becomes 167.22/1 = 167.22  – </a:t>
            </a:r>
          </a:p>
          <a:p>
            <a:pPr marL="628650" lvl="1" indent="-171450">
              <a:buFont typeface="Arial" panose="020B0604020202020204" pitchFamily="34" charset="0"/>
              <a:buChar char="•"/>
            </a:pPr>
            <a:r>
              <a:rPr lang="en-IN" dirty="0"/>
              <a:t>Height in pixels : 119.65</a:t>
            </a:r>
          </a:p>
          <a:p>
            <a:pPr marL="628650" lvl="1" indent="-171450">
              <a:buFont typeface="Arial" panose="020B0604020202020204" pitchFamily="34" charset="0"/>
              <a:buChar char="•"/>
            </a:pPr>
            <a:r>
              <a:rPr lang="en-IN" dirty="0"/>
              <a:t>Width in pixels : 167.22</a:t>
            </a:r>
          </a:p>
          <a:p>
            <a:pPr marL="628650" lvl="1" indent="-171450">
              <a:buFont typeface="Arial" panose="020B0604020202020204" pitchFamily="34" charset="0"/>
              <a:buChar char="•"/>
            </a:pPr>
            <a:r>
              <a:rPr lang="en-IN" dirty="0"/>
              <a:t>Width in inches : 1 (This is the input we need, it’s assumed)</a:t>
            </a:r>
          </a:p>
          <a:p>
            <a:pPr marL="628650" lvl="1" indent="-171450">
              <a:buFont typeface="Arial" panose="020B0604020202020204" pitchFamily="34" charset="0"/>
              <a:buChar char="•"/>
            </a:pPr>
            <a:r>
              <a:rPr lang="en-IN" dirty="0"/>
              <a:t>Height in inches : 0.72 ( [119.65*1] * 167.22 )</a:t>
            </a:r>
          </a:p>
          <a:p>
            <a:pPr marL="171450" lvl="0" indent="-171450">
              <a:buFont typeface="Arial" panose="020B0604020202020204" pitchFamily="34" charset="0"/>
              <a:buChar char="•"/>
            </a:pPr>
            <a:r>
              <a:rPr lang="en-IN" dirty="0"/>
              <a:t>Using our pixel per metric value, we similarly compute height and width for other pieces</a:t>
            </a:r>
          </a:p>
          <a:p>
            <a:pPr marL="171450" lvl="0" indent="-171450">
              <a:buFont typeface="Arial" panose="020B0604020202020204" pitchFamily="34" charset="0"/>
              <a:buChar char="•"/>
            </a:pPr>
            <a:r>
              <a:rPr lang="en-IN" dirty="0"/>
              <a:t>We can then calculate area and use it filter the pieces relevant to us on the base of sizes.</a:t>
            </a:r>
          </a:p>
          <a:p>
            <a:pPr marL="628650" lvl="1" indent="-171450">
              <a:buFont typeface="Arial" panose="020B0604020202020204" pitchFamily="34" charset="0"/>
              <a:buChar char="•"/>
            </a:pPr>
            <a:endParaRPr lang="en-IN" dirty="0"/>
          </a:p>
        </p:txBody>
      </p:sp>
      <p:sp>
        <p:nvSpPr>
          <p:cNvPr id="4" name="Slide Number Placeholder 3"/>
          <p:cNvSpPr>
            <a:spLocks noGrp="1"/>
          </p:cNvSpPr>
          <p:nvPr>
            <p:ph type="sldNum" sz="quarter" idx="5"/>
          </p:nvPr>
        </p:nvSpPr>
        <p:spPr/>
        <p:txBody>
          <a:bodyPr/>
          <a:lstStyle/>
          <a:p>
            <a:fld id="{E4DA617B-4E21-4DF6-A568-463C9406AFDF}" type="slidenum">
              <a:rPr lang="en-IN" smtClean="0"/>
              <a:t>3</a:t>
            </a:fld>
            <a:endParaRPr lang="en-IN"/>
          </a:p>
        </p:txBody>
      </p:sp>
    </p:spTree>
    <p:extLst>
      <p:ext uri="{BB962C8B-B14F-4D97-AF65-F5344CB8AC3E}">
        <p14:creationId xmlns:p14="http://schemas.microsoft.com/office/powerpoint/2010/main" val="92885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IN" dirty="0"/>
          </a:p>
        </p:txBody>
      </p:sp>
      <p:sp>
        <p:nvSpPr>
          <p:cNvPr id="4" name="Slide Number Placeholder 3"/>
          <p:cNvSpPr>
            <a:spLocks noGrp="1"/>
          </p:cNvSpPr>
          <p:nvPr>
            <p:ph type="sldNum" sz="quarter" idx="5"/>
          </p:nvPr>
        </p:nvSpPr>
        <p:spPr/>
        <p:txBody>
          <a:bodyPr/>
          <a:lstStyle/>
          <a:p>
            <a:fld id="{E4DA617B-4E21-4DF6-A568-463C9406AFDF}" type="slidenum">
              <a:rPr lang="en-IN" smtClean="0"/>
              <a:t>4</a:t>
            </a:fld>
            <a:endParaRPr lang="en-IN"/>
          </a:p>
        </p:txBody>
      </p:sp>
    </p:spTree>
    <p:extLst>
      <p:ext uri="{BB962C8B-B14F-4D97-AF65-F5344CB8AC3E}">
        <p14:creationId xmlns:p14="http://schemas.microsoft.com/office/powerpoint/2010/main" val="1817670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IN" dirty="0"/>
          </a:p>
        </p:txBody>
      </p:sp>
      <p:sp>
        <p:nvSpPr>
          <p:cNvPr id="4" name="Slide Number Placeholder 3"/>
          <p:cNvSpPr>
            <a:spLocks noGrp="1"/>
          </p:cNvSpPr>
          <p:nvPr>
            <p:ph type="sldNum" sz="quarter" idx="5"/>
          </p:nvPr>
        </p:nvSpPr>
        <p:spPr/>
        <p:txBody>
          <a:bodyPr/>
          <a:lstStyle/>
          <a:p>
            <a:fld id="{E4DA617B-4E21-4DF6-A568-463C9406AFDF}" type="slidenum">
              <a:rPr lang="en-IN" smtClean="0"/>
              <a:t>5</a:t>
            </a:fld>
            <a:endParaRPr lang="en-IN"/>
          </a:p>
        </p:txBody>
      </p:sp>
    </p:spTree>
    <p:extLst>
      <p:ext uri="{BB962C8B-B14F-4D97-AF65-F5344CB8AC3E}">
        <p14:creationId xmlns:p14="http://schemas.microsoft.com/office/powerpoint/2010/main" val="1577301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IN" dirty="0"/>
          </a:p>
        </p:txBody>
      </p:sp>
      <p:sp>
        <p:nvSpPr>
          <p:cNvPr id="4" name="Slide Number Placeholder 3"/>
          <p:cNvSpPr>
            <a:spLocks noGrp="1"/>
          </p:cNvSpPr>
          <p:nvPr>
            <p:ph type="sldNum" sz="quarter" idx="5"/>
          </p:nvPr>
        </p:nvSpPr>
        <p:spPr/>
        <p:txBody>
          <a:bodyPr/>
          <a:lstStyle/>
          <a:p>
            <a:fld id="{E4DA617B-4E21-4DF6-A568-463C9406AFDF}" type="slidenum">
              <a:rPr lang="en-IN" smtClean="0"/>
              <a:t>6</a:t>
            </a:fld>
            <a:endParaRPr lang="en-IN"/>
          </a:p>
        </p:txBody>
      </p:sp>
    </p:spTree>
    <p:extLst>
      <p:ext uri="{BB962C8B-B14F-4D97-AF65-F5344CB8AC3E}">
        <p14:creationId xmlns:p14="http://schemas.microsoft.com/office/powerpoint/2010/main" val="1046061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IN" dirty="0"/>
          </a:p>
        </p:txBody>
      </p:sp>
      <p:sp>
        <p:nvSpPr>
          <p:cNvPr id="4" name="Slide Number Placeholder 3"/>
          <p:cNvSpPr>
            <a:spLocks noGrp="1"/>
          </p:cNvSpPr>
          <p:nvPr>
            <p:ph type="sldNum" sz="quarter" idx="5"/>
          </p:nvPr>
        </p:nvSpPr>
        <p:spPr/>
        <p:txBody>
          <a:bodyPr/>
          <a:lstStyle/>
          <a:p>
            <a:fld id="{E4DA617B-4E21-4DF6-A568-463C9406AFDF}" type="slidenum">
              <a:rPr lang="en-IN" smtClean="0"/>
              <a:t>7</a:t>
            </a:fld>
            <a:endParaRPr lang="en-IN"/>
          </a:p>
        </p:txBody>
      </p:sp>
    </p:spTree>
    <p:extLst>
      <p:ext uri="{BB962C8B-B14F-4D97-AF65-F5344CB8AC3E}">
        <p14:creationId xmlns:p14="http://schemas.microsoft.com/office/powerpoint/2010/main" val="13962583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35904" y="1880353"/>
            <a:ext cx="6132095" cy="2387600"/>
          </a:xfrm>
        </p:spPr>
        <p:txBody>
          <a:bodyPr anchor="b">
            <a:normAutofit/>
          </a:bodyPr>
          <a:lstStyle>
            <a:lvl1pPr algn="l">
              <a:lnSpc>
                <a:spcPct val="80000"/>
              </a:lnSpc>
              <a:defRPr sz="4400">
                <a:latin typeface="Rockwell" panose="02060603020205020403" pitchFamily="18" charset="0"/>
              </a:defRPr>
            </a:lvl1pPr>
          </a:lstStyle>
          <a:p>
            <a:r>
              <a:rPr lang="en-US"/>
              <a:t>Click to edit Master title style</a:t>
            </a:r>
          </a:p>
        </p:txBody>
      </p:sp>
      <p:sp>
        <p:nvSpPr>
          <p:cNvPr id="3" name="Subtitle 2"/>
          <p:cNvSpPr>
            <a:spLocks noGrp="1"/>
          </p:cNvSpPr>
          <p:nvPr>
            <p:ph type="subTitle" idx="1"/>
          </p:nvPr>
        </p:nvSpPr>
        <p:spPr>
          <a:xfrm>
            <a:off x="4535904" y="4360028"/>
            <a:ext cx="6132095" cy="1655762"/>
          </a:xfrm>
        </p:spPr>
        <p:txBody>
          <a:bodyPr>
            <a:normAutofit/>
          </a:bodyPr>
          <a:lstStyle>
            <a:lvl1pPr marL="0" indent="0" algn="l">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54120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Content Placeholder 2"/>
          <p:cNvSpPr>
            <a:spLocks noGrp="1"/>
          </p:cNvSpPr>
          <p:nvPr>
            <p:ph idx="1"/>
          </p:nvPr>
        </p:nvSpPr>
        <p:spPr>
          <a:xfrm>
            <a:off x="681790" y="1536867"/>
            <a:ext cx="11097126" cy="494815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9626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Content Placeholder 2"/>
          <p:cNvSpPr>
            <a:spLocks noGrp="1"/>
          </p:cNvSpPr>
          <p:nvPr>
            <p:ph idx="1"/>
          </p:nvPr>
        </p:nvSpPr>
        <p:spPr>
          <a:xfrm>
            <a:off x="681790" y="1536867"/>
            <a:ext cx="11097126" cy="494815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1326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Rectangle 3">
            <a:extLst>
              <a:ext uri="{FF2B5EF4-FFF2-40B4-BE49-F238E27FC236}">
                <a16:creationId xmlns:a16="http://schemas.microsoft.com/office/drawing/2014/main" id="{156C9193-B9E2-4A93-B593-9BADD31529F5}"/>
              </a:ext>
            </a:extLst>
          </p:cNvPr>
          <p:cNvSpPr/>
          <p:nvPr userDrawn="1"/>
        </p:nvSpPr>
        <p:spPr>
          <a:xfrm>
            <a:off x="0" y="1208353"/>
            <a:ext cx="7158446" cy="5649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15" name="Picture Placeholder 14">
            <a:extLst>
              <a:ext uri="{FF2B5EF4-FFF2-40B4-BE49-F238E27FC236}">
                <a16:creationId xmlns:a16="http://schemas.microsoft.com/office/drawing/2014/main" id="{882AA408-47E5-429F-97A3-7A1CB8DBA50C}"/>
              </a:ext>
            </a:extLst>
          </p:cNvPr>
          <p:cNvSpPr>
            <a:spLocks noGrp="1"/>
          </p:cNvSpPr>
          <p:nvPr>
            <p:ph type="pic" sz="quarter" idx="14"/>
          </p:nvPr>
        </p:nvSpPr>
        <p:spPr>
          <a:xfrm>
            <a:off x="7158446" y="1203159"/>
            <a:ext cx="5033554" cy="5649643"/>
          </a:xfrm>
        </p:spPr>
        <p:txBody>
          <a:bodyPr/>
          <a:lstStyle/>
          <a:p>
            <a:r>
              <a:rPr lang="en-US"/>
              <a:t>Click icon to add picture</a:t>
            </a:r>
          </a:p>
        </p:txBody>
      </p:sp>
      <p:sp>
        <p:nvSpPr>
          <p:cNvPr id="17" name="Text Placeholder 16">
            <a:extLst>
              <a:ext uri="{FF2B5EF4-FFF2-40B4-BE49-F238E27FC236}">
                <a16:creationId xmlns:a16="http://schemas.microsoft.com/office/drawing/2014/main" id="{C86903EF-8894-4476-9F45-4FE72F8C5D21}"/>
              </a:ext>
            </a:extLst>
          </p:cNvPr>
          <p:cNvSpPr>
            <a:spLocks noGrp="1"/>
          </p:cNvSpPr>
          <p:nvPr>
            <p:ph type="body" sz="quarter" idx="15"/>
          </p:nvPr>
        </p:nvSpPr>
        <p:spPr>
          <a:xfrm>
            <a:off x="681791" y="1528763"/>
            <a:ext cx="4922176" cy="5029200"/>
          </a:xfrm>
        </p:spPr>
        <p:txBody>
          <a:bodyPr/>
          <a:lstStyle>
            <a:lvl1pPr marL="0" indent="0">
              <a:buNone/>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3124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Rectangle 3">
            <a:extLst>
              <a:ext uri="{FF2B5EF4-FFF2-40B4-BE49-F238E27FC236}">
                <a16:creationId xmlns:a16="http://schemas.microsoft.com/office/drawing/2014/main" id="{156C9193-B9E2-4A93-B593-9BADD31529F5}"/>
              </a:ext>
            </a:extLst>
          </p:cNvPr>
          <p:cNvSpPr/>
          <p:nvPr userDrawn="1"/>
        </p:nvSpPr>
        <p:spPr>
          <a:xfrm>
            <a:off x="0" y="1213447"/>
            <a:ext cx="4049486" cy="28360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9" name="Rectangle 8">
            <a:extLst>
              <a:ext uri="{FF2B5EF4-FFF2-40B4-BE49-F238E27FC236}">
                <a16:creationId xmlns:a16="http://schemas.microsoft.com/office/drawing/2014/main" id="{265A9508-E0B0-4361-AE6A-E8DE05EEC475}"/>
              </a:ext>
            </a:extLst>
          </p:cNvPr>
          <p:cNvSpPr/>
          <p:nvPr userDrawn="1"/>
        </p:nvSpPr>
        <p:spPr>
          <a:xfrm>
            <a:off x="4049485" y="1213447"/>
            <a:ext cx="4093029" cy="28360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10" name="Rectangle 9">
            <a:extLst>
              <a:ext uri="{FF2B5EF4-FFF2-40B4-BE49-F238E27FC236}">
                <a16:creationId xmlns:a16="http://schemas.microsoft.com/office/drawing/2014/main" id="{9851BC62-6387-449B-ACE3-CDF75969EC34}"/>
              </a:ext>
            </a:extLst>
          </p:cNvPr>
          <p:cNvSpPr/>
          <p:nvPr userDrawn="1"/>
        </p:nvSpPr>
        <p:spPr>
          <a:xfrm>
            <a:off x="8142514" y="1213447"/>
            <a:ext cx="4049486" cy="283603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5" name="Picture Placeholder 4">
            <a:extLst>
              <a:ext uri="{FF2B5EF4-FFF2-40B4-BE49-F238E27FC236}">
                <a16:creationId xmlns:a16="http://schemas.microsoft.com/office/drawing/2014/main" id="{0D679187-B745-4722-86FA-00684CE8A2F5}"/>
              </a:ext>
            </a:extLst>
          </p:cNvPr>
          <p:cNvSpPr>
            <a:spLocks noGrp="1"/>
          </p:cNvSpPr>
          <p:nvPr>
            <p:ph type="pic" sz="quarter" idx="10"/>
          </p:nvPr>
        </p:nvSpPr>
        <p:spPr>
          <a:xfrm>
            <a:off x="195989" y="4242775"/>
            <a:ext cx="3670300" cy="2428875"/>
          </a:xfrm>
        </p:spPr>
        <p:txBody>
          <a:bodyPr/>
          <a:lstStyle/>
          <a:p>
            <a:r>
              <a:rPr lang="en-US"/>
              <a:t>Click icon to add picture</a:t>
            </a:r>
          </a:p>
        </p:txBody>
      </p:sp>
      <p:sp>
        <p:nvSpPr>
          <p:cNvPr id="13" name="Picture Placeholder 4">
            <a:extLst>
              <a:ext uri="{FF2B5EF4-FFF2-40B4-BE49-F238E27FC236}">
                <a16:creationId xmlns:a16="http://schemas.microsoft.com/office/drawing/2014/main" id="{60166F76-84D4-4984-AFEA-CDFD3CC7D4C0}"/>
              </a:ext>
            </a:extLst>
          </p:cNvPr>
          <p:cNvSpPr>
            <a:spLocks noGrp="1"/>
          </p:cNvSpPr>
          <p:nvPr>
            <p:ph type="pic" sz="quarter" idx="11"/>
          </p:nvPr>
        </p:nvSpPr>
        <p:spPr>
          <a:xfrm>
            <a:off x="4260849" y="4242775"/>
            <a:ext cx="3670300" cy="2428875"/>
          </a:xfrm>
        </p:spPr>
        <p:txBody>
          <a:bodyPr/>
          <a:lstStyle/>
          <a:p>
            <a:r>
              <a:rPr lang="en-US"/>
              <a:t>Click icon to add picture</a:t>
            </a:r>
          </a:p>
        </p:txBody>
      </p:sp>
      <p:sp>
        <p:nvSpPr>
          <p:cNvPr id="14" name="Picture Placeholder 4">
            <a:extLst>
              <a:ext uri="{FF2B5EF4-FFF2-40B4-BE49-F238E27FC236}">
                <a16:creationId xmlns:a16="http://schemas.microsoft.com/office/drawing/2014/main" id="{82AB38E5-13E1-4D1B-8783-AB173CB18F4E}"/>
              </a:ext>
            </a:extLst>
          </p:cNvPr>
          <p:cNvSpPr>
            <a:spLocks noGrp="1"/>
          </p:cNvSpPr>
          <p:nvPr>
            <p:ph type="pic" sz="quarter" idx="12"/>
          </p:nvPr>
        </p:nvSpPr>
        <p:spPr>
          <a:xfrm>
            <a:off x="8325709" y="4242775"/>
            <a:ext cx="3670300" cy="2428875"/>
          </a:xfrm>
        </p:spPr>
        <p:txBody>
          <a:bodyPr/>
          <a:lstStyle/>
          <a:p>
            <a:r>
              <a:rPr lang="en-US"/>
              <a:t>Click icon to add picture</a:t>
            </a:r>
          </a:p>
        </p:txBody>
      </p:sp>
      <p:sp>
        <p:nvSpPr>
          <p:cNvPr id="12" name="Text Placeholder 11">
            <a:extLst>
              <a:ext uri="{FF2B5EF4-FFF2-40B4-BE49-F238E27FC236}">
                <a16:creationId xmlns:a16="http://schemas.microsoft.com/office/drawing/2014/main" id="{54E79396-5E46-45F2-BA3F-DBCB22C1EC3D}"/>
              </a:ext>
            </a:extLst>
          </p:cNvPr>
          <p:cNvSpPr>
            <a:spLocks noGrp="1"/>
          </p:cNvSpPr>
          <p:nvPr>
            <p:ph type="body" sz="quarter" idx="13"/>
          </p:nvPr>
        </p:nvSpPr>
        <p:spPr>
          <a:xfrm>
            <a:off x="300038" y="1554163"/>
            <a:ext cx="3382962" cy="2143125"/>
          </a:xfrm>
        </p:spPr>
        <p:txBody>
          <a:bodyPr anchor="ctr" anchorCtr="0"/>
          <a:lstStyle>
            <a:lvl1pPr marL="0" indent="0" algn="ctr">
              <a:buNone/>
              <a:defRPr b="1">
                <a:solidFill>
                  <a:schemeClr val="bg1"/>
                </a:solidFill>
              </a:defRPr>
            </a:lvl1pPr>
          </a:lstStyle>
          <a:p>
            <a:pPr lvl="0"/>
            <a:r>
              <a:rPr lang="en-US"/>
              <a:t>Click to edit Master text styles</a:t>
            </a:r>
          </a:p>
        </p:txBody>
      </p:sp>
      <p:sp>
        <p:nvSpPr>
          <p:cNvPr id="18" name="Text Placeholder 11">
            <a:extLst>
              <a:ext uri="{FF2B5EF4-FFF2-40B4-BE49-F238E27FC236}">
                <a16:creationId xmlns:a16="http://schemas.microsoft.com/office/drawing/2014/main" id="{6A507518-379C-44C3-88FD-0ABD2C0FCC3F}"/>
              </a:ext>
            </a:extLst>
          </p:cNvPr>
          <p:cNvSpPr>
            <a:spLocks noGrp="1"/>
          </p:cNvSpPr>
          <p:nvPr>
            <p:ph type="body" sz="quarter" idx="14"/>
          </p:nvPr>
        </p:nvSpPr>
        <p:spPr>
          <a:xfrm>
            <a:off x="4404519" y="1554163"/>
            <a:ext cx="3382962" cy="2143125"/>
          </a:xfrm>
        </p:spPr>
        <p:txBody>
          <a:bodyPr anchor="ctr" anchorCtr="0"/>
          <a:lstStyle>
            <a:lvl1pPr marL="0" indent="0" algn="ctr">
              <a:buNone/>
              <a:defRPr b="1">
                <a:solidFill>
                  <a:schemeClr val="bg1"/>
                </a:solidFill>
              </a:defRPr>
            </a:lvl1pPr>
          </a:lstStyle>
          <a:p>
            <a:pPr lvl="0"/>
            <a:r>
              <a:rPr lang="en-US"/>
              <a:t>Click to edit Master text styles</a:t>
            </a:r>
          </a:p>
        </p:txBody>
      </p:sp>
      <p:sp>
        <p:nvSpPr>
          <p:cNvPr id="19" name="Text Placeholder 11">
            <a:extLst>
              <a:ext uri="{FF2B5EF4-FFF2-40B4-BE49-F238E27FC236}">
                <a16:creationId xmlns:a16="http://schemas.microsoft.com/office/drawing/2014/main" id="{9AABBFDC-C28E-42E4-A5C7-37C0012D487B}"/>
              </a:ext>
            </a:extLst>
          </p:cNvPr>
          <p:cNvSpPr>
            <a:spLocks noGrp="1"/>
          </p:cNvSpPr>
          <p:nvPr>
            <p:ph type="body" sz="quarter" idx="15"/>
          </p:nvPr>
        </p:nvSpPr>
        <p:spPr>
          <a:xfrm>
            <a:off x="8469378" y="1554163"/>
            <a:ext cx="3382962" cy="2143125"/>
          </a:xfrm>
        </p:spPr>
        <p:txBody>
          <a:bodyPr anchor="ctr" anchorCtr="0"/>
          <a:lstStyle>
            <a:lvl1pPr marL="0" indent="0" algn="ctr">
              <a:buNone/>
              <a:defRPr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472991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Rectangle 3">
            <a:extLst>
              <a:ext uri="{FF2B5EF4-FFF2-40B4-BE49-F238E27FC236}">
                <a16:creationId xmlns:a16="http://schemas.microsoft.com/office/drawing/2014/main" id="{156C9193-B9E2-4A93-B593-9BADD31529F5}"/>
              </a:ext>
            </a:extLst>
          </p:cNvPr>
          <p:cNvSpPr/>
          <p:nvPr userDrawn="1"/>
        </p:nvSpPr>
        <p:spPr>
          <a:xfrm>
            <a:off x="0" y="1208353"/>
            <a:ext cx="2242227" cy="5649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sp>
        <p:nvSpPr>
          <p:cNvPr id="5" name="Oval 4">
            <a:extLst>
              <a:ext uri="{FF2B5EF4-FFF2-40B4-BE49-F238E27FC236}">
                <a16:creationId xmlns:a16="http://schemas.microsoft.com/office/drawing/2014/main" id="{2907B5ED-3BF3-4ECC-BDFE-D2C8C43FD8FA}"/>
              </a:ext>
            </a:extLst>
          </p:cNvPr>
          <p:cNvSpPr/>
          <p:nvPr userDrawn="1"/>
        </p:nvSpPr>
        <p:spPr>
          <a:xfrm>
            <a:off x="1423340" y="1344658"/>
            <a:ext cx="1628128" cy="16281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grpSp>
        <p:nvGrpSpPr>
          <p:cNvPr id="6" name="Group 5">
            <a:extLst>
              <a:ext uri="{FF2B5EF4-FFF2-40B4-BE49-F238E27FC236}">
                <a16:creationId xmlns:a16="http://schemas.microsoft.com/office/drawing/2014/main" id="{E94A8475-9464-4F7F-BAF8-268FAA288B31}"/>
              </a:ext>
            </a:extLst>
          </p:cNvPr>
          <p:cNvGrpSpPr/>
          <p:nvPr userDrawn="1"/>
        </p:nvGrpSpPr>
        <p:grpSpPr>
          <a:xfrm>
            <a:off x="1553064" y="1487990"/>
            <a:ext cx="1349463" cy="1350366"/>
            <a:chOff x="12878616" y="3084266"/>
            <a:chExt cx="2852416" cy="2854324"/>
          </a:xfrm>
          <a:solidFill>
            <a:schemeClr val="accent2"/>
          </a:solidFill>
        </p:grpSpPr>
        <p:sp>
          <p:nvSpPr>
            <p:cNvPr id="7" name="Freeform 5">
              <a:extLst>
                <a:ext uri="{FF2B5EF4-FFF2-40B4-BE49-F238E27FC236}">
                  <a16:creationId xmlns:a16="http://schemas.microsoft.com/office/drawing/2014/main" id="{BE5C7BAB-4ED5-4D3B-84D0-BE4EAD95DDB6}"/>
                </a:ext>
              </a:extLst>
            </p:cNvPr>
            <p:cNvSpPr>
              <a:spLocks/>
            </p:cNvSpPr>
            <p:nvPr/>
          </p:nvSpPr>
          <p:spPr bwMode="auto">
            <a:xfrm>
              <a:off x="13464362" y="3084266"/>
              <a:ext cx="2266670" cy="1797308"/>
            </a:xfrm>
            <a:custGeom>
              <a:avLst/>
              <a:gdLst>
                <a:gd name="T0" fmla="*/ 66 w 178"/>
                <a:gd name="T1" fmla="*/ 1 h 141"/>
                <a:gd name="T2" fmla="*/ 20 w 178"/>
                <a:gd name="T3" fmla="*/ 11 h 141"/>
                <a:gd name="T4" fmla="*/ 11 w 178"/>
                <a:gd name="T5" fmla="*/ 0 h 141"/>
                <a:gd name="T6" fmla="*/ 0 w 178"/>
                <a:gd name="T7" fmla="*/ 30 h 141"/>
                <a:gd name="T8" fmla="*/ 32 w 178"/>
                <a:gd name="T9" fmla="*/ 27 h 141"/>
                <a:gd name="T10" fmla="*/ 25 w 178"/>
                <a:gd name="T11" fmla="*/ 18 h 141"/>
                <a:gd name="T12" fmla="*/ 66 w 178"/>
                <a:gd name="T13" fmla="*/ 9 h 141"/>
                <a:gd name="T14" fmla="*/ 170 w 178"/>
                <a:gd name="T15" fmla="*/ 113 h 141"/>
                <a:gd name="T16" fmla="*/ 167 w 178"/>
                <a:gd name="T17" fmla="*/ 139 h 141"/>
                <a:gd name="T18" fmla="*/ 174 w 178"/>
                <a:gd name="T19" fmla="*/ 141 h 141"/>
                <a:gd name="T20" fmla="*/ 178 w 178"/>
                <a:gd name="T21" fmla="*/ 113 h 141"/>
                <a:gd name="T22" fmla="*/ 66 w 178"/>
                <a:gd name="T23" fmla="*/ 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41">
                  <a:moveTo>
                    <a:pt x="66" y="1"/>
                  </a:moveTo>
                  <a:cubicBezTo>
                    <a:pt x="50" y="1"/>
                    <a:pt x="34" y="5"/>
                    <a:pt x="20" y="11"/>
                  </a:cubicBezTo>
                  <a:cubicBezTo>
                    <a:pt x="11" y="0"/>
                    <a:pt x="11" y="0"/>
                    <a:pt x="11" y="0"/>
                  </a:cubicBezTo>
                  <a:cubicBezTo>
                    <a:pt x="0" y="30"/>
                    <a:pt x="0" y="30"/>
                    <a:pt x="0" y="30"/>
                  </a:cubicBezTo>
                  <a:cubicBezTo>
                    <a:pt x="32" y="27"/>
                    <a:pt x="32" y="27"/>
                    <a:pt x="32" y="27"/>
                  </a:cubicBezTo>
                  <a:cubicBezTo>
                    <a:pt x="25" y="18"/>
                    <a:pt x="25" y="18"/>
                    <a:pt x="25" y="18"/>
                  </a:cubicBezTo>
                  <a:cubicBezTo>
                    <a:pt x="38" y="12"/>
                    <a:pt x="52" y="9"/>
                    <a:pt x="66" y="9"/>
                  </a:cubicBezTo>
                  <a:cubicBezTo>
                    <a:pt x="123" y="9"/>
                    <a:pt x="170" y="56"/>
                    <a:pt x="170" y="113"/>
                  </a:cubicBezTo>
                  <a:cubicBezTo>
                    <a:pt x="170" y="122"/>
                    <a:pt x="169" y="131"/>
                    <a:pt x="167" y="139"/>
                  </a:cubicBezTo>
                  <a:cubicBezTo>
                    <a:pt x="174" y="141"/>
                    <a:pt x="174" y="141"/>
                    <a:pt x="174" y="141"/>
                  </a:cubicBezTo>
                  <a:cubicBezTo>
                    <a:pt x="177" y="132"/>
                    <a:pt x="178" y="122"/>
                    <a:pt x="178" y="113"/>
                  </a:cubicBezTo>
                  <a:cubicBezTo>
                    <a:pt x="178" y="51"/>
                    <a:pt x="128" y="1"/>
                    <a:pt x="6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8" name="Freeform 8">
              <a:extLst>
                <a:ext uri="{FF2B5EF4-FFF2-40B4-BE49-F238E27FC236}">
                  <a16:creationId xmlns:a16="http://schemas.microsoft.com/office/drawing/2014/main" id="{C18A91BE-8038-459B-BF6B-F02D15624586}"/>
                </a:ext>
              </a:extLst>
            </p:cNvPr>
            <p:cNvSpPr>
              <a:spLocks/>
            </p:cNvSpPr>
            <p:nvPr/>
          </p:nvSpPr>
          <p:spPr bwMode="auto">
            <a:xfrm>
              <a:off x="12878616" y="4116477"/>
              <a:ext cx="2291474" cy="1822113"/>
            </a:xfrm>
            <a:custGeom>
              <a:avLst/>
              <a:gdLst>
                <a:gd name="T0" fmla="*/ 156 w 180"/>
                <a:gd name="T1" fmla="*/ 125 h 143"/>
                <a:gd name="T2" fmla="*/ 112 w 180"/>
                <a:gd name="T3" fmla="*/ 135 h 143"/>
                <a:gd name="T4" fmla="*/ 8 w 180"/>
                <a:gd name="T5" fmla="*/ 32 h 143"/>
                <a:gd name="T6" fmla="*/ 12 w 180"/>
                <a:gd name="T7" fmla="*/ 3 h 143"/>
                <a:gd name="T8" fmla="*/ 5 w 180"/>
                <a:gd name="T9" fmla="*/ 0 h 143"/>
                <a:gd name="T10" fmla="*/ 0 w 180"/>
                <a:gd name="T11" fmla="*/ 32 h 143"/>
                <a:gd name="T12" fmla="*/ 112 w 180"/>
                <a:gd name="T13" fmla="*/ 143 h 143"/>
                <a:gd name="T14" fmla="*/ 160 w 180"/>
                <a:gd name="T15" fmla="*/ 132 h 143"/>
                <a:gd name="T16" fmla="*/ 167 w 180"/>
                <a:gd name="T17" fmla="*/ 142 h 143"/>
                <a:gd name="T18" fmla="*/ 180 w 180"/>
                <a:gd name="T19" fmla="*/ 113 h 143"/>
                <a:gd name="T20" fmla="*/ 148 w 180"/>
                <a:gd name="T21" fmla="*/ 113 h 143"/>
                <a:gd name="T22" fmla="*/ 156 w 180"/>
                <a:gd name="T23" fmla="*/ 12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143">
                  <a:moveTo>
                    <a:pt x="156" y="125"/>
                  </a:moveTo>
                  <a:cubicBezTo>
                    <a:pt x="142" y="132"/>
                    <a:pt x="127" y="135"/>
                    <a:pt x="112" y="135"/>
                  </a:cubicBezTo>
                  <a:cubicBezTo>
                    <a:pt x="55" y="135"/>
                    <a:pt x="8" y="89"/>
                    <a:pt x="8" y="32"/>
                  </a:cubicBezTo>
                  <a:cubicBezTo>
                    <a:pt x="8" y="22"/>
                    <a:pt x="9" y="12"/>
                    <a:pt x="12" y="3"/>
                  </a:cubicBezTo>
                  <a:cubicBezTo>
                    <a:pt x="5" y="0"/>
                    <a:pt x="5" y="0"/>
                    <a:pt x="5" y="0"/>
                  </a:cubicBezTo>
                  <a:cubicBezTo>
                    <a:pt x="2" y="10"/>
                    <a:pt x="0" y="21"/>
                    <a:pt x="0" y="32"/>
                  </a:cubicBezTo>
                  <a:cubicBezTo>
                    <a:pt x="0" y="93"/>
                    <a:pt x="50" y="143"/>
                    <a:pt x="112" y="143"/>
                  </a:cubicBezTo>
                  <a:cubicBezTo>
                    <a:pt x="129" y="143"/>
                    <a:pt x="145" y="139"/>
                    <a:pt x="160" y="132"/>
                  </a:cubicBezTo>
                  <a:cubicBezTo>
                    <a:pt x="167" y="142"/>
                    <a:pt x="167" y="142"/>
                    <a:pt x="167" y="142"/>
                  </a:cubicBezTo>
                  <a:cubicBezTo>
                    <a:pt x="180" y="113"/>
                    <a:pt x="180" y="113"/>
                    <a:pt x="180" y="113"/>
                  </a:cubicBezTo>
                  <a:cubicBezTo>
                    <a:pt x="148" y="113"/>
                    <a:pt x="148" y="113"/>
                    <a:pt x="148" y="113"/>
                  </a:cubicBezTo>
                  <a:lnTo>
                    <a:pt x="156"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9" name="Freeform 9">
              <a:extLst>
                <a:ext uri="{FF2B5EF4-FFF2-40B4-BE49-F238E27FC236}">
                  <a16:creationId xmlns:a16="http://schemas.microsoft.com/office/drawing/2014/main" id="{3EC7CFD2-2219-4F5D-B892-786F4177A4DA}"/>
                </a:ext>
              </a:extLst>
            </p:cNvPr>
            <p:cNvSpPr>
              <a:spLocks/>
            </p:cNvSpPr>
            <p:nvPr/>
          </p:nvSpPr>
          <p:spPr bwMode="auto">
            <a:xfrm>
              <a:off x="13260210" y="3479215"/>
              <a:ext cx="141190" cy="139282"/>
            </a:xfrm>
            <a:custGeom>
              <a:avLst/>
              <a:gdLst>
                <a:gd name="T0" fmla="*/ 74 w 74"/>
                <a:gd name="T1" fmla="*/ 40 h 73"/>
                <a:gd name="T2" fmla="*/ 40 w 74"/>
                <a:gd name="T3" fmla="*/ 0 h 73"/>
                <a:gd name="T4" fmla="*/ 0 w 74"/>
                <a:gd name="T5" fmla="*/ 40 h 73"/>
                <a:gd name="T6" fmla="*/ 33 w 74"/>
                <a:gd name="T7" fmla="*/ 73 h 73"/>
                <a:gd name="T8" fmla="*/ 74 w 74"/>
                <a:gd name="T9" fmla="*/ 40 h 73"/>
              </a:gdLst>
              <a:ahLst/>
              <a:cxnLst>
                <a:cxn ang="0">
                  <a:pos x="T0" y="T1"/>
                </a:cxn>
                <a:cxn ang="0">
                  <a:pos x="T2" y="T3"/>
                </a:cxn>
                <a:cxn ang="0">
                  <a:pos x="T4" y="T5"/>
                </a:cxn>
                <a:cxn ang="0">
                  <a:pos x="T6" y="T7"/>
                </a:cxn>
                <a:cxn ang="0">
                  <a:pos x="T8" y="T9"/>
                </a:cxn>
              </a:cxnLst>
              <a:rect l="0" t="0" r="r" b="b"/>
              <a:pathLst>
                <a:path w="74" h="73">
                  <a:moveTo>
                    <a:pt x="74" y="40"/>
                  </a:moveTo>
                  <a:lnTo>
                    <a:pt x="40" y="0"/>
                  </a:lnTo>
                  <a:lnTo>
                    <a:pt x="0" y="40"/>
                  </a:lnTo>
                  <a:lnTo>
                    <a:pt x="33" y="73"/>
                  </a:lnTo>
                  <a:lnTo>
                    <a:pt x="7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10" name="Freeform 10">
              <a:extLst>
                <a:ext uri="{FF2B5EF4-FFF2-40B4-BE49-F238E27FC236}">
                  <a16:creationId xmlns:a16="http://schemas.microsoft.com/office/drawing/2014/main" id="{CD25F601-0C81-4294-A5D6-2D441C6AEC3B}"/>
                </a:ext>
              </a:extLst>
            </p:cNvPr>
            <p:cNvSpPr>
              <a:spLocks/>
            </p:cNvSpPr>
            <p:nvPr/>
          </p:nvSpPr>
          <p:spPr bwMode="auto">
            <a:xfrm>
              <a:off x="13094216" y="3683369"/>
              <a:ext cx="141190" cy="152638"/>
            </a:xfrm>
            <a:custGeom>
              <a:avLst/>
              <a:gdLst>
                <a:gd name="T0" fmla="*/ 74 w 74"/>
                <a:gd name="T1" fmla="*/ 33 h 80"/>
                <a:gd name="T2" fmla="*/ 27 w 74"/>
                <a:gd name="T3" fmla="*/ 0 h 80"/>
                <a:gd name="T4" fmla="*/ 0 w 74"/>
                <a:gd name="T5" fmla="*/ 47 h 80"/>
                <a:gd name="T6" fmla="*/ 40 w 74"/>
                <a:gd name="T7" fmla="*/ 80 h 80"/>
                <a:gd name="T8" fmla="*/ 74 w 74"/>
                <a:gd name="T9" fmla="*/ 33 h 80"/>
              </a:gdLst>
              <a:ahLst/>
              <a:cxnLst>
                <a:cxn ang="0">
                  <a:pos x="T0" y="T1"/>
                </a:cxn>
                <a:cxn ang="0">
                  <a:pos x="T2" y="T3"/>
                </a:cxn>
                <a:cxn ang="0">
                  <a:pos x="T4" y="T5"/>
                </a:cxn>
                <a:cxn ang="0">
                  <a:pos x="T6" y="T7"/>
                </a:cxn>
                <a:cxn ang="0">
                  <a:pos x="T8" y="T9"/>
                </a:cxn>
              </a:cxnLst>
              <a:rect l="0" t="0" r="r" b="b"/>
              <a:pathLst>
                <a:path w="74" h="80">
                  <a:moveTo>
                    <a:pt x="74" y="33"/>
                  </a:moveTo>
                  <a:lnTo>
                    <a:pt x="27" y="0"/>
                  </a:lnTo>
                  <a:lnTo>
                    <a:pt x="0" y="47"/>
                  </a:lnTo>
                  <a:lnTo>
                    <a:pt x="40" y="80"/>
                  </a:lnTo>
                  <a:lnTo>
                    <a:pt x="7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11" name="Freeform 11">
              <a:extLst>
                <a:ext uri="{FF2B5EF4-FFF2-40B4-BE49-F238E27FC236}">
                  <a16:creationId xmlns:a16="http://schemas.microsoft.com/office/drawing/2014/main" id="{36FF0986-D9ED-419C-9860-055D3AB66BF3}"/>
                </a:ext>
              </a:extLst>
            </p:cNvPr>
            <p:cNvSpPr>
              <a:spLocks/>
            </p:cNvSpPr>
            <p:nvPr/>
          </p:nvSpPr>
          <p:spPr bwMode="auto">
            <a:xfrm>
              <a:off x="12968290" y="3925680"/>
              <a:ext cx="139282" cy="139282"/>
            </a:xfrm>
            <a:custGeom>
              <a:avLst/>
              <a:gdLst>
                <a:gd name="T0" fmla="*/ 73 w 73"/>
                <a:gd name="T1" fmla="*/ 20 h 73"/>
                <a:gd name="T2" fmla="*/ 20 w 73"/>
                <a:gd name="T3" fmla="*/ 0 h 73"/>
                <a:gd name="T4" fmla="*/ 0 w 73"/>
                <a:gd name="T5" fmla="*/ 53 h 73"/>
                <a:gd name="T6" fmla="*/ 46 w 73"/>
                <a:gd name="T7" fmla="*/ 73 h 73"/>
                <a:gd name="T8" fmla="*/ 73 w 73"/>
                <a:gd name="T9" fmla="*/ 20 h 73"/>
              </a:gdLst>
              <a:ahLst/>
              <a:cxnLst>
                <a:cxn ang="0">
                  <a:pos x="T0" y="T1"/>
                </a:cxn>
                <a:cxn ang="0">
                  <a:pos x="T2" y="T3"/>
                </a:cxn>
                <a:cxn ang="0">
                  <a:pos x="T4" y="T5"/>
                </a:cxn>
                <a:cxn ang="0">
                  <a:pos x="T6" y="T7"/>
                </a:cxn>
                <a:cxn ang="0">
                  <a:pos x="T8" y="T9"/>
                </a:cxn>
              </a:cxnLst>
              <a:rect l="0" t="0" r="r" b="b"/>
              <a:pathLst>
                <a:path w="73" h="73">
                  <a:moveTo>
                    <a:pt x="73" y="20"/>
                  </a:moveTo>
                  <a:lnTo>
                    <a:pt x="20" y="0"/>
                  </a:lnTo>
                  <a:lnTo>
                    <a:pt x="0" y="53"/>
                  </a:lnTo>
                  <a:lnTo>
                    <a:pt x="46" y="73"/>
                  </a:lnTo>
                  <a:lnTo>
                    <a:pt x="7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12" name="Freeform 12">
              <a:extLst>
                <a:ext uri="{FF2B5EF4-FFF2-40B4-BE49-F238E27FC236}">
                  <a16:creationId xmlns:a16="http://schemas.microsoft.com/office/drawing/2014/main" id="{CF42F365-B641-40BC-84FA-F4016D3D49A4}"/>
                </a:ext>
              </a:extLst>
            </p:cNvPr>
            <p:cNvSpPr>
              <a:spLocks/>
            </p:cNvSpPr>
            <p:nvPr/>
          </p:nvSpPr>
          <p:spPr bwMode="auto">
            <a:xfrm>
              <a:off x="15208248" y="5415806"/>
              <a:ext cx="141190" cy="141190"/>
            </a:xfrm>
            <a:custGeom>
              <a:avLst/>
              <a:gdLst>
                <a:gd name="T0" fmla="*/ 0 w 74"/>
                <a:gd name="T1" fmla="*/ 40 h 74"/>
                <a:gd name="T2" fmla="*/ 34 w 74"/>
                <a:gd name="T3" fmla="*/ 74 h 74"/>
                <a:gd name="T4" fmla="*/ 74 w 74"/>
                <a:gd name="T5" fmla="*/ 34 h 74"/>
                <a:gd name="T6" fmla="*/ 40 w 74"/>
                <a:gd name="T7" fmla="*/ 0 h 74"/>
                <a:gd name="T8" fmla="*/ 0 w 74"/>
                <a:gd name="T9" fmla="*/ 40 h 74"/>
              </a:gdLst>
              <a:ahLst/>
              <a:cxnLst>
                <a:cxn ang="0">
                  <a:pos x="T0" y="T1"/>
                </a:cxn>
                <a:cxn ang="0">
                  <a:pos x="T2" y="T3"/>
                </a:cxn>
                <a:cxn ang="0">
                  <a:pos x="T4" y="T5"/>
                </a:cxn>
                <a:cxn ang="0">
                  <a:pos x="T6" y="T7"/>
                </a:cxn>
                <a:cxn ang="0">
                  <a:pos x="T8" y="T9"/>
                </a:cxn>
              </a:cxnLst>
              <a:rect l="0" t="0" r="r" b="b"/>
              <a:pathLst>
                <a:path w="74" h="74">
                  <a:moveTo>
                    <a:pt x="0" y="40"/>
                  </a:moveTo>
                  <a:lnTo>
                    <a:pt x="34" y="74"/>
                  </a:lnTo>
                  <a:lnTo>
                    <a:pt x="74" y="34"/>
                  </a:lnTo>
                  <a:lnTo>
                    <a:pt x="40" y="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13" name="Freeform 13">
              <a:extLst>
                <a:ext uri="{FF2B5EF4-FFF2-40B4-BE49-F238E27FC236}">
                  <a16:creationId xmlns:a16="http://schemas.microsoft.com/office/drawing/2014/main" id="{5FA35D9B-998B-4841-AC83-4350FC071CBD}"/>
                </a:ext>
              </a:extLst>
            </p:cNvPr>
            <p:cNvSpPr>
              <a:spLocks/>
            </p:cNvSpPr>
            <p:nvPr/>
          </p:nvSpPr>
          <p:spPr bwMode="auto">
            <a:xfrm>
              <a:off x="15374242" y="5211653"/>
              <a:ext cx="141190" cy="141190"/>
            </a:xfrm>
            <a:custGeom>
              <a:avLst/>
              <a:gdLst>
                <a:gd name="T0" fmla="*/ 0 w 74"/>
                <a:gd name="T1" fmla="*/ 47 h 74"/>
                <a:gd name="T2" fmla="*/ 47 w 74"/>
                <a:gd name="T3" fmla="*/ 74 h 74"/>
                <a:gd name="T4" fmla="*/ 74 w 74"/>
                <a:gd name="T5" fmla="*/ 27 h 74"/>
                <a:gd name="T6" fmla="*/ 33 w 74"/>
                <a:gd name="T7" fmla="*/ 0 h 74"/>
                <a:gd name="T8" fmla="*/ 0 w 74"/>
                <a:gd name="T9" fmla="*/ 47 h 74"/>
              </a:gdLst>
              <a:ahLst/>
              <a:cxnLst>
                <a:cxn ang="0">
                  <a:pos x="T0" y="T1"/>
                </a:cxn>
                <a:cxn ang="0">
                  <a:pos x="T2" y="T3"/>
                </a:cxn>
                <a:cxn ang="0">
                  <a:pos x="T4" y="T5"/>
                </a:cxn>
                <a:cxn ang="0">
                  <a:pos x="T6" y="T7"/>
                </a:cxn>
                <a:cxn ang="0">
                  <a:pos x="T8" y="T9"/>
                </a:cxn>
              </a:cxnLst>
              <a:rect l="0" t="0" r="r" b="b"/>
              <a:pathLst>
                <a:path w="74" h="74">
                  <a:moveTo>
                    <a:pt x="0" y="47"/>
                  </a:moveTo>
                  <a:lnTo>
                    <a:pt x="47" y="74"/>
                  </a:lnTo>
                  <a:lnTo>
                    <a:pt x="74" y="27"/>
                  </a:lnTo>
                  <a:lnTo>
                    <a:pt x="33" y="0"/>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14" name="Freeform 14">
              <a:extLst>
                <a:ext uri="{FF2B5EF4-FFF2-40B4-BE49-F238E27FC236}">
                  <a16:creationId xmlns:a16="http://schemas.microsoft.com/office/drawing/2014/main" id="{FC2D9EAE-282E-4D97-A295-519CBA473A53}"/>
                </a:ext>
              </a:extLst>
            </p:cNvPr>
            <p:cNvSpPr>
              <a:spLocks/>
            </p:cNvSpPr>
            <p:nvPr/>
          </p:nvSpPr>
          <p:spPr bwMode="auto">
            <a:xfrm>
              <a:off x="15502075" y="4969341"/>
              <a:ext cx="139282" cy="141190"/>
            </a:xfrm>
            <a:custGeom>
              <a:avLst/>
              <a:gdLst>
                <a:gd name="T0" fmla="*/ 0 w 73"/>
                <a:gd name="T1" fmla="*/ 54 h 74"/>
                <a:gd name="T2" fmla="*/ 53 w 73"/>
                <a:gd name="T3" fmla="*/ 74 h 74"/>
                <a:gd name="T4" fmla="*/ 73 w 73"/>
                <a:gd name="T5" fmla="*/ 20 h 74"/>
                <a:gd name="T6" fmla="*/ 27 w 73"/>
                <a:gd name="T7" fmla="*/ 0 h 74"/>
                <a:gd name="T8" fmla="*/ 0 w 73"/>
                <a:gd name="T9" fmla="*/ 54 h 74"/>
              </a:gdLst>
              <a:ahLst/>
              <a:cxnLst>
                <a:cxn ang="0">
                  <a:pos x="T0" y="T1"/>
                </a:cxn>
                <a:cxn ang="0">
                  <a:pos x="T2" y="T3"/>
                </a:cxn>
                <a:cxn ang="0">
                  <a:pos x="T4" y="T5"/>
                </a:cxn>
                <a:cxn ang="0">
                  <a:pos x="T6" y="T7"/>
                </a:cxn>
                <a:cxn ang="0">
                  <a:pos x="T8" y="T9"/>
                </a:cxn>
              </a:cxnLst>
              <a:rect l="0" t="0" r="r" b="b"/>
              <a:pathLst>
                <a:path w="73" h="74">
                  <a:moveTo>
                    <a:pt x="0" y="54"/>
                  </a:moveTo>
                  <a:lnTo>
                    <a:pt x="53" y="74"/>
                  </a:lnTo>
                  <a:lnTo>
                    <a:pt x="73" y="20"/>
                  </a:lnTo>
                  <a:lnTo>
                    <a:pt x="27"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grpSp>
      <p:grpSp>
        <p:nvGrpSpPr>
          <p:cNvPr id="21" name="Group 20">
            <a:extLst>
              <a:ext uri="{FF2B5EF4-FFF2-40B4-BE49-F238E27FC236}">
                <a16:creationId xmlns:a16="http://schemas.microsoft.com/office/drawing/2014/main" id="{AEF61F5E-272F-44C8-A853-7220BE2AAB4D}"/>
              </a:ext>
            </a:extLst>
          </p:cNvPr>
          <p:cNvGrpSpPr/>
          <p:nvPr userDrawn="1"/>
        </p:nvGrpSpPr>
        <p:grpSpPr>
          <a:xfrm>
            <a:off x="1452368" y="4962903"/>
            <a:ext cx="1628128" cy="1628128"/>
            <a:chOff x="8264032" y="5278476"/>
            <a:chExt cx="3441442" cy="3441442"/>
          </a:xfrm>
        </p:grpSpPr>
        <p:sp>
          <p:nvSpPr>
            <p:cNvPr id="22" name="Oval 21">
              <a:extLst>
                <a:ext uri="{FF2B5EF4-FFF2-40B4-BE49-F238E27FC236}">
                  <a16:creationId xmlns:a16="http://schemas.microsoft.com/office/drawing/2014/main" id="{9C02543D-C76C-4238-96CA-C44D999BE503}"/>
                </a:ext>
              </a:extLst>
            </p:cNvPr>
            <p:cNvSpPr/>
            <p:nvPr/>
          </p:nvSpPr>
          <p:spPr>
            <a:xfrm>
              <a:off x="8264032" y="5278476"/>
              <a:ext cx="3441442" cy="34414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a:ea typeface="+mn-ea"/>
                <a:cs typeface="+mn-cs"/>
              </a:endParaRPr>
            </a:p>
          </p:txBody>
        </p:sp>
        <p:grpSp>
          <p:nvGrpSpPr>
            <p:cNvPr id="23" name="Group 22">
              <a:extLst>
                <a:ext uri="{FF2B5EF4-FFF2-40B4-BE49-F238E27FC236}">
                  <a16:creationId xmlns:a16="http://schemas.microsoft.com/office/drawing/2014/main" id="{1DBCB209-2214-4373-9DDC-3C4EAA4ACE51}"/>
                </a:ext>
              </a:extLst>
            </p:cNvPr>
            <p:cNvGrpSpPr/>
            <p:nvPr/>
          </p:nvGrpSpPr>
          <p:grpSpPr>
            <a:xfrm>
              <a:off x="8559474" y="5557008"/>
              <a:ext cx="2852416" cy="2854323"/>
              <a:chOff x="8832851" y="3328988"/>
              <a:chExt cx="2373312" cy="2374900"/>
            </a:xfrm>
            <a:solidFill>
              <a:srgbClr val="92D050"/>
            </a:solidFill>
          </p:grpSpPr>
          <p:sp>
            <p:nvSpPr>
              <p:cNvPr id="24" name="Freeform 5">
                <a:extLst>
                  <a:ext uri="{FF2B5EF4-FFF2-40B4-BE49-F238E27FC236}">
                    <a16:creationId xmlns:a16="http://schemas.microsoft.com/office/drawing/2014/main" id="{A08C4794-D7D1-4D2A-8DE7-4A326D1E5E38}"/>
                  </a:ext>
                </a:extLst>
              </p:cNvPr>
              <p:cNvSpPr>
                <a:spLocks/>
              </p:cNvSpPr>
              <p:nvPr/>
            </p:nvSpPr>
            <p:spPr bwMode="auto">
              <a:xfrm>
                <a:off x="9320213" y="3328988"/>
                <a:ext cx="1885950" cy="1495425"/>
              </a:xfrm>
              <a:custGeom>
                <a:avLst/>
                <a:gdLst>
                  <a:gd name="T0" fmla="*/ 66 w 178"/>
                  <a:gd name="T1" fmla="*/ 1 h 141"/>
                  <a:gd name="T2" fmla="*/ 20 w 178"/>
                  <a:gd name="T3" fmla="*/ 11 h 141"/>
                  <a:gd name="T4" fmla="*/ 11 w 178"/>
                  <a:gd name="T5" fmla="*/ 0 h 141"/>
                  <a:gd name="T6" fmla="*/ 0 w 178"/>
                  <a:gd name="T7" fmla="*/ 30 h 141"/>
                  <a:gd name="T8" fmla="*/ 32 w 178"/>
                  <a:gd name="T9" fmla="*/ 27 h 141"/>
                  <a:gd name="T10" fmla="*/ 25 w 178"/>
                  <a:gd name="T11" fmla="*/ 18 h 141"/>
                  <a:gd name="T12" fmla="*/ 66 w 178"/>
                  <a:gd name="T13" fmla="*/ 9 h 141"/>
                  <a:gd name="T14" fmla="*/ 170 w 178"/>
                  <a:gd name="T15" fmla="*/ 113 h 141"/>
                  <a:gd name="T16" fmla="*/ 167 w 178"/>
                  <a:gd name="T17" fmla="*/ 139 h 141"/>
                  <a:gd name="T18" fmla="*/ 174 w 178"/>
                  <a:gd name="T19" fmla="*/ 141 h 141"/>
                  <a:gd name="T20" fmla="*/ 178 w 178"/>
                  <a:gd name="T21" fmla="*/ 113 h 141"/>
                  <a:gd name="T22" fmla="*/ 66 w 178"/>
                  <a:gd name="T23" fmla="*/ 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41">
                    <a:moveTo>
                      <a:pt x="66" y="1"/>
                    </a:moveTo>
                    <a:cubicBezTo>
                      <a:pt x="50" y="1"/>
                      <a:pt x="34" y="5"/>
                      <a:pt x="20" y="11"/>
                    </a:cubicBezTo>
                    <a:cubicBezTo>
                      <a:pt x="11" y="0"/>
                      <a:pt x="11" y="0"/>
                      <a:pt x="11" y="0"/>
                    </a:cubicBezTo>
                    <a:cubicBezTo>
                      <a:pt x="0" y="30"/>
                      <a:pt x="0" y="30"/>
                      <a:pt x="0" y="30"/>
                    </a:cubicBezTo>
                    <a:cubicBezTo>
                      <a:pt x="32" y="27"/>
                      <a:pt x="32" y="27"/>
                      <a:pt x="32" y="27"/>
                    </a:cubicBezTo>
                    <a:cubicBezTo>
                      <a:pt x="25" y="18"/>
                      <a:pt x="25" y="18"/>
                      <a:pt x="25" y="18"/>
                    </a:cubicBezTo>
                    <a:cubicBezTo>
                      <a:pt x="38" y="12"/>
                      <a:pt x="52" y="9"/>
                      <a:pt x="66" y="9"/>
                    </a:cubicBezTo>
                    <a:cubicBezTo>
                      <a:pt x="123" y="9"/>
                      <a:pt x="170" y="56"/>
                      <a:pt x="170" y="113"/>
                    </a:cubicBezTo>
                    <a:cubicBezTo>
                      <a:pt x="170" y="122"/>
                      <a:pt x="169" y="131"/>
                      <a:pt x="167" y="139"/>
                    </a:cubicBezTo>
                    <a:cubicBezTo>
                      <a:pt x="174" y="141"/>
                      <a:pt x="174" y="141"/>
                      <a:pt x="174" y="141"/>
                    </a:cubicBezTo>
                    <a:cubicBezTo>
                      <a:pt x="177" y="132"/>
                      <a:pt x="178" y="122"/>
                      <a:pt x="178" y="113"/>
                    </a:cubicBezTo>
                    <a:cubicBezTo>
                      <a:pt x="178" y="51"/>
                      <a:pt x="128" y="1"/>
                      <a:pt x="6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25" name="Freeform 8">
                <a:extLst>
                  <a:ext uri="{FF2B5EF4-FFF2-40B4-BE49-F238E27FC236}">
                    <a16:creationId xmlns:a16="http://schemas.microsoft.com/office/drawing/2014/main" id="{A1891DD2-B20E-4049-9330-CD0F134014A9}"/>
                  </a:ext>
                </a:extLst>
              </p:cNvPr>
              <p:cNvSpPr>
                <a:spLocks/>
              </p:cNvSpPr>
              <p:nvPr/>
            </p:nvSpPr>
            <p:spPr bwMode="auto">
              <a:xfrm>
                <a:off x="8832851" y="4187825"/>
                <a:ext cx="1906588" cy="1516063"/>
              </a:xfrm>
              <a:custGeom>
                <a:avLst/>
                <a:gdLst>
                  <a:gd name="T0" fmla="*/ 156 w 180"/>
                  <a:gd name="T1" fmla="*/ 125 h 143"/>
                  <a:gd name="T2" fmla="*/ 112 w 180"/>
                  <a:gd name="T3" fmla="*/ 135 h 143"/>
                  <a:gd name="T4" fmla="*/ 8 w 180"/>
                  <a:gd name="T5" fmla="*/ 32 h 143"/>
                  <a:gd name="T6" fmla="*/ 12 w 180"/>
                  <a:gd name="T7" fmla="*/ 3 h 143"/>
                  <a:gd name="T8" fmla="*/ 5 w 180"/>
                  <a:gd name="T9" fmla="*/ 0 h 143"/>
                  <a:gd name="T10" fmla="*/ 0 w 180"/>
                  <a:gd name="T11" fmla="*/ 32 h 143"/>
                  <a:gd name="T12" fmla="*/ 112 w 180"/>
                  <a:gd name="T13" fmla="*/ 143 h 143"/>
                  <a:gd name="T14" fmla="*/ 160 w 180"/>
                  <a:gd name="T15" fmla="*/ 132 h 143"/>
                  <a:gd name="T16" fmla="*/ 167 w 180"/>
                  <a:gd name="T17" fmla="*/ 142 h 143"/>
                  <a:gd name="T18" fmla="*/ 180 w 180"/>
                  <a:gd name="T19" fmla="*/ 113 h 143"/>
                  <a:gd name="T20" fmla="*/ 148 w 180"/>
                  <a:gd name="T21" fmla="*/ 113 h 143"/>
                  <a:gd name="T22" fmla="*/ 156 w 180"/>
                  <a:gd name="T23" fmla="*/ 12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143">
                    <a:moveTo>
                      <a:pt x="156" y="125"/>
                    </a:moveTo>
                    <a:cubicBezTo>
                      <a:pt x="142" y="132"/>
                      <a:pt x="127" y="135"/>
                      <a:pt x="112" y="135"/>
                    </a:cubicBezTo>
                    <a:cubicBezTo>
                      <a:pt x="55" y="135"/>
                      <a:pt x="8" y="89"/>
                      <a:pt x="8" y="32"/>
                    </a:cubicBezTo>
                    <a:cubicBezTo>
                      <a:pt x="8" y="22"/>
                      <a:pt x="9" y="12"/>
                      <a:pt x="12" y="3"/>
                    </a:cubicBezTo>
                    <a:cubicBezTo>
                      <a:pt x="5" y="0"/>
                      <a:pt x="5" y="0"/>
                      <a:pt x="5" y="0"/>
                    </a:cubicBezTo>
                    <a:cubicBezTo>
                      <a:pt x="2" y="10"/>
                      <a:pt x="0" y="21"/>
                      <a:pt x="0" y="32"/>
                    </a:cubicBezTo>
                    <a:cubicBezTo>
                      <a:pt x="0" y="93"/>
                      <a:pt x="50" y="143"/>
                      <a:pt x="112" y="143"/>
                    </a:cubicBezTo>
                    <a:cubicBezTo>
                      <a:pt x="129" y="143"/>
                      <a:pt x="145" y="139"/>
                      <a:pt x="160" y="132"/>
                    </a:cubicBezTo>
                    <a:cubicBezTo>
                      <a:pt x="167" y="142"/>
                      <a:pt x="167" y="142"/>
                      <a:pt x="167" y="142"/>
                    </a:cubicBezTo>
                    <a:cubicBezTo>
                      <a:pt x="180" y="113"/>
                      <a:pt x="180" y="113"/>
                      <a:pt x="180" y="113"/>
                    </a:cubicBezTo>
                    <a:cubicBezTo>
                      <a:pt x="148" y="113"/>
                      <a:pt x="148" y="113"/>
                      <a:pt x="148" y="113"/>
                    </a:cubicBezTo>
                    <a:lnTo>
                      <a:pt x="156"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26" name="Freeform 9">
                <a:extLst>
                  <a:ext uri="{FF2B5EF4-FFF2-40B4-BE49-F238E27FC236}">
                    <a16:creationId xmlns:a16="http://schemas.microsoft.com/office/drawing/2014/main" id="{71B39DB8-D908-4EAB-800B-DC563B77A5FA}"/>
                  </a:ext>
                </a:extLst>
              </p:cNvPr>
              <p:cNvSpPr>
                <a:spLocks/>
              </p:cNvSpPr>
              <p:nvPr/>
            </p:nvSpPr>
            <p:spPr bwMode="auto">
              <a:xfrm>
                <a:off x="9150351" y="3657600"/>
                <a:ext cx="117475" cy="115888"/>
              </a:xfrm>
              <a:custGeom>
                <a:avLst/>
                <a:gdLst>
                  <a:gd name="T0" fmla="*/ 74 w 74"/>
                  <a:gd name="T1" fmla="*/ 40 h 73"/>
                  <a:gd name="T2" fmla="*/ 40 w 74"/>
                  <a:gd name="T3" fmla="*/ 0 h 73"/>
                  <a:gd name="T4" fmla="*/ 0 w 74"/>
                  <a:gd name="T5" fmla="*/ 40 h 73"/>
                  <a:gd name="T6" fmla="*/ 33 w 74"/>
                  <a:gd name="T7" fmla="*/ 73 h 73"/>
                  <a:gd name="T8" fmla="*/ 74 w 74"/>
                  <a:gd name="T9" fmla="*/ 40 h 73"/>
                </a:gdLst>
                <a:ahLst/>
                <a:cxnLst>
                  <a:cxn ang="0">
                    <a:pos x="T0" y="T1"/>
                  </a:cxn>
                  <a:cxn ang="0">
                    <a:pos x="T2" y="T3"/>
                  </a:cxn>
                  <a:cxn ang="0">
                    <a:pos x="T4" y="T5"/>
                  </a:cxn>
                  <a:cxn ang="0">
                    <a:pos x="T6" y="T7"/>
                  </a:cxn>
                  <a:cxn ang="0">
                    <a:pos x="T8" y="T9"/>
                  </a:cxn>
                </a:cxnLst>
                <a:rect l="0" t="0" r="r" b="b"/>
                <a:pathLst>
                  <a:path w="74" h="73">
                    <a:moveTo>
                      <a:pt x="74" y="40"/>
                    </a:moveTo>
                    <a:lnTo>
                      <a:pt x="40" y="0"/>
                    </a:lnTo>
                    <a:lnTo>
                      <a:pt x="0" y="40"/>
                    </a:lnTo>
                    <a:lnTo>
                      <a:pt x="33" y="73"/>
                    </a:lnTo>
                    <a:lnTo>
                      <a:pt x="7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27" name="Freeform 10">
                <a:extLst>
                  <a:ext uri="{FF2B5EF4-FFF2-40B4-BE49-F238E27FC236}">
                    <a16:creationId xmlns:a16="http://schemas.microsoft.com/office/drawing/2014/main" id="{66A14B23-BCA0-4B2E-8CA3-373DDC34DBA5}"/>
                  </a:ext>
                </a:extLst>
              </p:cNvPr>
              <p:cNvSpPr>
                <a:spLocks/>
              </p:cNvSpPr>
              <p:nvPr/>
            </p:nvSpPr>
            <p:spPr bwMode="auto">
              <a:xfrm>
                <a:off x="9012238" y="3827463"/>
                <a:ext cx="117475" cy="127000"/>
              </a:xfrm>
              <a:custGeom>
                <a:avLst/>
                <a:gdLst>
                  <a:gd name="T0" fmla="*/ 74 w 74"/>
                  <a:gd name="T1" fmla="*/ 33 h 80"/>
                  <a:gd name="T2" fmla="*/ 27 w 74"/>
                  <a:gd name="T3" fmla="*/ 0 h 80"/>
                  <a:gd name="T4" fmla="*/ 0 w 74"/>
                  <a:gd name="T5" fmla="*/ 47 h 80"/>
                  <a:gd name="T6" fmla="*/ 40 w 74"/>
                  <a:gd name="T7" fmla="*/ 80 h 80"/>
                  <a:gd name="T8" fmla="*/ 74 w 74"/>
                  <a:gd name="T9" fmla="*/ 33 h 80"/>
                </a:gdLst>
                <a:ahLst/>
                <a:cxnLst>
                  <a:cxn ang="0">
                    <a:pos x="T0" y="T1"/>
                  </a:cxn>
                  <a:cxn ang="0">
                    <a:pos x="T2" y="T3"/>
                  </a:cxn>
                  <a:cxn ang="0">
                    <a:pos x="T4" y="T5"/>
                  </a:cxn>
                  <a:cxn ang="0">
                    <a:pos x="T6" y="T7"/>
                  </a:cxn>
                  <a:cxn ang="0">
                    <a:pos x="T8" y="T9"/>
                  </a:cxn>
                </a:cxnLst>
                <a:rect l="0" t="0" r="r" b="b"/>
                <a:pathLst>
                  <a:path w="74" h="80">
                    <a:moveTo>
                      <a:pt x="74" y="33"/>
                    </a:moveTo>
                    <a:lnTo>
                      <a:pt x="27" y="0"/>
                    </a:lnTo>
                    <a:lnTo>
                      <a:pt x="0" y="47"/>
                    </a:lnTo>
                    <a:lnTo>
                      <a:pt x="40" y="80"/>
                    </a:lnTo>
                    <a:lnTo>
                      <a:pt x="7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28" name="Freeform 11">
                <a:extLst>
                  <a:ext uri="{FF2B5EF4-FFF2-40B4-BE49-F238E27FC236}">
                    <a16:creationId xmlns:a16="http://schemas.microsoft.com/office/drawing/2014/main" id="{7A0663E5-C490-49B4-9B23-097B75656018}"/>
                  </a:ext>
                </a:extLst>
              </p:cNvPr>
              <p:cNvSpPr>
                <a:spLocks/>
              </p:cNvSpPr>
              <p:nvPr/>
            </p:nvSpPr>
            <p:spPr bwMode="auto">
              <a:xfrm>
                <a:off x="8907463" y="4029075"/>
                <a:ext cx="115888" cy="115888"/>
              </a:xfrm>
              <a:custGeom>
                <a:avLst/>
                <a:gdLst>
                  <a:gd name="T0" fmla="*/ 73 w 73"/>
                  <a:gd name="T1" fmla="*/ 20 h 73"/>
                  <a:gd name="T2" fmla="*/ 20 w 73"/>
                  <a:gd name="T3" fmla="*/ 0 h 73"/>
                  <a:gd name="T4" fmla="*/ 0 w 73"/>
                  <a:gd name="T5" fmla="*/ 53 h 73"/>
                  <a:gd name="T6" fmla="*/ 46 w 73"/>
                  <a:gd name="T7" fmla="*/ 73 h 73"/>
                  <a:gd name="T8" fmla="*/ 73 w 73"/>
                  <a:gd name="T9" fmla="*/ 20 h 73"/>
                </a:gdLst>
                <a:ahLst/>
                <a:cxnLst>
                  <a:cxn ang="0">
                    <a:pos x="T0" y="T1"/>
                  </a:cxn>
                  <a:cxn ang="0">
                    <a:pos x="T2" y="T3"/>
                  </a:cxn>
                  <a:cxn ang="0">
                    <a:pos x="T4" y="T5"/>
                  </a:cxn>
                  <a:cxn ang="0">
                    <a:pos x="T6" y="T7"/>
                  </a:cxn>
                  <a:cxn ang="0">
                    <a:pos x="T8" y="T9"/>
                  </a:cxn>
                </a:cxnLst>
                <a:rect l="0" t="0" r="r" b="b"/>
                <a:pathLst>
                  <a:path w="73" h="73">
                    <a:moveTo>
                      <a:pt x="73" y="20"/>
                    </a:moveTo>
                    <a:lnTo>
                      <a:pt x="20" y="0"/>
                    </a:lnTo>
                    <a:lnTo>
                      <a:pt x="0" y="53"/>
                    </a:lnTo>
                    <a:lnTo>
                      <a:pt x="46" y="73"/>
                    </a:lnTo>
                    <a:lnTo>
                      <a:pt x="7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29" name="Freeform 12">
                <a:extLst>
                  <a:ext uri="{FF2B5EF4-FFF2-40B4-BE49-F238E27FC236}">
                    <a16:creationId xmlns:a16="http://schemas.microsoft.com/office/drawing/2014/main" id="{4059280B-EA53-4184-A6DF-7D97C735DC77}"/>
                  </a:ext>
                </a:extLst>
              </p:cNvPr>
              <p:cNvSpPr>
                <a:spLocks/>
              </p:cNvSpPr>
              <p:nvPr/>
            </p:nvSpPr>
            <p:spPr bwMode="auto">
              <a:xfrm>
                <a:off x="10771188" y="5268913"/>
                <a:ext cx="117475" cy="117475"/>
              </a:xfrm>
              <a:custGeom>
                <a:avLst/>
                <a:gdLst>
                  <a:gd name="T0" fmla="*/ 0 w 74"/>
                  <a:gd name="T1" fmla="*/ 40 h 74"/>
                  <a:gd name="T2" fmla="*/ 34 w 74"/>
                  <a:gd name="T3" fmla="*/ 74 h 74"/>
                  <a:gd name="T4" fmla="*/ 74 w 74"/>
                  <a:gd name="T5" fmla="*/ 34 h 74"/>
                  <a:gd name="T6" fmla="*/ 40 w 74"/>
                  <a:gd name="T7" fmla="*/ 0 h 74"/>
                  <a:gd name="T8" fmla="*/ 0 w 74"/>
                  <a:gd name="T9" fmla="*/ 40 h 74"/>
                </a:gdLst>
                <a:ahLst/>
                <a:cxnLst>
                  <a:cxn ang="0">
                    <a:pos x="T0" y="T1"/>
                  </a:cxn>
                  <a:cxn ang="0">
                    <a:pos x="T2" y="T3"/>
                  </a:cxn>
                  <a:cxn ang="0">
                    <a:pos x="T4" y="T5"/>
                  </a:cxn>
                  <a:cxn ang="0">
                    <a:pos x="T6" y="T7"/>
                  </a:cxn>
                  <a:cxn ang="0">
                    <a:pos x="T8" y="T9"/>
                  </a:cxn>
                </a:cxnLst>
                <a:rect l="0" t="0" r="r" b="b"/>
                <a:pathLst>
                  <a:path w="74" h="74">
                    <a:moveTo>
                      <a:pt x="0" y="40"/>
                    </a:moveTo>
                    <a:lnTo>
                      <a:pt x="34" y="74"/>
                    </a:lnTo>
                    <a:lnTo>
                      <a:pt x="74" y="34"/>
                    </a:lnTo>
                    <a:lnTo>
                      <a:pt x="40" y="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30" name="Freeform 13">
                <a:extLst>
                  <a:ext uri="{FF2B5EF4-FFF2-40B4-BE49-F238E27FC236}">
                    <a16:creationId xmlns:a16="http://schemas.microsoft.com/office/drawing/2014/main" id="{4A334761-BCD9-4426-B900-AA23C22D5760}"/>
                  </a:ext>
                </a:extLst>
              </p:cNvPr>
              <p:cNvSpPr>
                <a:spLocks/>
              </p:cNvSpPr>
              <p:nvPr/>
            </p:nvSpPr>
            <p:spPr bwMode="auto">
              <a:xfrm>
                <a:off x="10909301" y="5099050"/>
                <a:ext cx="117475" cy="117475"/>
              </a:xfrm>
              <a:custGeom>
                <a:avLst/>
                <a:gdLst>
                  <a:gd name="T0" fmla="*/ 0 w 74"/>
                  <a:gd name="T1" fmla="*/ 47 h 74"/>
                  <a:gd name="T2" fmla="*/ 47 w 74"/>
                  <a:gd name="T3" fmla="*/ 74 h 74"/>
                  <a:gd name="T4" fmla="*/ 74 w 74"/>
                  <a:gd name="T5" fmla="*/ 27 h 74"/>
                  <a:gd name="T6" fmla="*/ 33 w 74"/>
                  <a:gd name="T7" fmla="*/ 0 h 74"/>
                  <a:gd name="T8" fmla="*/ 0 w 74"/>
                  <a:gd name="T9" fmla="*/ 47 h 74"/>
                </a:gdLst>
                <a:ahLst/>
                <a:cxnLst>
                  <a:cxn ang="0">
                    <a:pos x="T0" y="T1"/>
                  </a:cxn>
                  <a:cxn ang="0">
                    <a:pos x="T2" y="T3"/>
                  </a:cxn>
                  <a:cxn ang="0">
                    <a:pos x="T4" y="T5"/>
                  </a:cxn>
                  <a:cxn ang="0">
                    <a:pos x="T6" y="T7"/>
                  </a:cxn>
                  <a:cxn ang="0">
                    <a:pos x="T8" y="T9"/>
                  </a:cxn>
                </a:cxnLst>
                <a:rect l="0" t="0" r="r" b="b"/>
                <a:pathLst>
                  <a:path w="74" h="74">
                    <a:moveTo>
                      <a:pt x="0" y="47"/>
                    </a:moveTo>
                    <a:lnTo>
                      <a:pt x="47" y="74"/>
                    </a:lnTo>
                    <a:lnTo>
                      <a:pt x="74" y="27"/>
                    </a:lnTo>
                    <a:lnTo>
                      <a:pt x="33" y="0"/>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31" name="Freeform 14">
                <a:extLst>
                  <a:ext uri="{FF2B5EF4-FFF2-40B4-BE49-F238E27FC236}">
                    <a16:creationId xmlns:a16="http://schemas.microsoft.com/office/drawing/2014/main" id="{CDB46648-4FF7-4F57-9FD1-836BE4A9A129}"/>
                  </a:ext>
                </a:extLst>
              </p:cNvPr>
              <p:cNvSpPr>
                <a:spLocks/>
              </p:cNvSpPr>
              <p:nvPr/>
            </p:nvSpPr>
            <p:spPr bwMode="auto">
              <a:xfrm>
                <a:off x="11015663" y="4897438"/>
                <a:ext cx="115888" cy="117475"/>
              </a:xfrm>
              <a:custGeom>
                <a:avLst/>
                <a:gdLst>
                  <a:gd name="T0" fmla="*/ 0 w 73"/>
                  <a:gd name="T1" fmla="*/ 54 h 74"/>
                  <a:gd name="T2" fmla="*/ 53 w 73"/>
                  <a:gd name="T3" fmla="*/ 74 h 74"/>
                  <a:gd name="T4" fmla="*/ 73 w 73"/>
                  <a:gd name="T5" fmla="*/ 20 h 74"/>
                  <a:gd name="T6" fmla="*/ 27 w 73"/>
                  <a:gd name="T7" fmla="*/ 0 h 74"/>
                  <a:gd name="T8" fmla="*/ 0 w 73"/>
                  <a:gd name="T9" fmla="*/ 54 h 74"/>
                </a:gdLst>
                <a:ahLst/>
                <a:cxnLst>
                  <a:cxn ang="0">
                    <a:pos x="T0" y="T1"/>
                  </a:cxn>
                  <a:cxn ang="0">
                    <a:pos x="T2" y="T3"/>
                  </a:cxn>
                  <a:cxn ang="0">
                    <a:pos x="T4" y="T5"/>
                  </a:cxn>
                  <a:cxn ang="0">
                    <a:pos x="T6" y="T7"/>
                  </a:cxn>
                  <a:cxn ang="0">
                    <a:pos x="T8" y="T9"/>
                  </a:cxn>
                </a:cxnLst>
                <a:rect l="0" t="0" r="r" b="b"/>
                <a:pathLst>
                  <a:path w="73" h="74">
                    <a:moveTo>
                      <a:pt x="0" y="54"/>
                    </a:moveTo>
                    <a:lnTo>
                      <a:pt x="53" y="74"/>
                    </a:lnTo>
                    <a:lnTo>
                      <a:pt x="73" y="20"/>
                    </a:lnTo>
                    <a:lnTo>
                      <a:pt x="27"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grpSp>
      </p:grpSp>
      <p:sp>
        <p:nvSpPr>
          <p:cNvPr id="32" name="Oval 31">
            <a:extLst>
              <a:ext uri="{FF2B5EF4-FFF2-40B4-BE49-F238E27FC236}">
                <a16:creationId xmlns:a16="http://schemas.microsoft.com/office/drawing/2014/main" id="{4BDBA648-6CBB-4303-B39B-19D0177D2BB0}"/>
              </a:ext>
            </a:extLst>
          </p:cNvPr>
          <p:cNvSpPr/>
          <p:nvPr userDrawn="1"/>
        </p:nvSpPr>
        <p:spPr>
          <a:xfrm>
            <a:off x="1436983" y="3177380"/>
            <a:ext cx="1614485" cy="15899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a:ea typeface="+mn-ea"/>
              <a:cs typeface="+mn-cs"/>
            </a:endParaRPr>
          </a:p>
        </p:txBody>
      </p:sp>
      <p:grpSp>
        <p:nvGrpSpPr>
          <p:cNvPr id="33" name="Group 32">
            <a:extLst>
              <a:ext uri="{FF2B5EF4-FFF2-40B4-BE49-F238E27FC236}">
                <a16:creationId xmlns:a16="http://schemas.microsoft.com/office/drawing/2014/main" id="{9B565EC7-CAC7-4EC4-8174-BB93167D38BE}"/>
              </a:ext>
            </a:extLst>
          </p:cNvPr>
          <p:cNvGrpSpPr/>
          <p:nvPr userDrawn="1"/>
        </p:nvGrpSpPr>
        <p:grpSpPr>
          <a:xfrm>
            <a:off x="1566571" y="3298557"/>
            <a:ext cx="1349463" cy="1350366"/>
            <a:chOff x="12878616" y="3084266"/>
            <a:chExt cx="2852416" cy="2854324"/>
          </a:xfrm>
          <a:solidFill>
            <a:schemeClr val="accent3"/>
          </a:solidFill>
        </p:grpSpPr>
        <p:sp>
          <p:nvSpPr>
            <p:cNvPr id="34" name="Freeform 5">
              <a:extLst>
                <a:ext uri="{FF2B5EF4-FFF2-40B4-BE49-F238E27FC236}">
                  <a16:creationId xmlns:a16="http://schemas.microsoft.com/office/drawing/2014/main" id="{E57B4D81-8C77-4745-B653-5A4680256F83}"/>
                </a:ext>
              </a:extLst>
            </p:cNvPr>
            <p:cNvSpPr>
              <a:spLocks/>
            </p:cNvSpPr>
            <p:nvPr/>
          </p:nvSpPr>
          <p:spPr bwMode="auto">
            <a:xfrm>
              <a:off x="13464362" y="3084266"/>
              <a:ext cx="2266670" cy="1797308"/>
            </a:xfrm>
            <a:custGeom>
              <a:avLst/>
              <a:gdLst>
                <a:gd name="T0" fmla="*/ 66 w 178"/>
                <a:gd name="T1" fmla="*/ 1 h 141"/>
                <a:gd name="T2" fmla="*/ 20 w 178"/>
                <a:gd name="T3" fmla="*/ 11 h 141"/>
                <a:gd name="T4" fmla="*/ 11 w 178"/>
                <a:gd name="T5" fmla="*/ 0 h 141"/>
                <a:gd name="T6" fmla="*/ 0 w 178"/>
                <a:gd name="T7" fmla="*/ 30 h 141"/>
                <a:gd name="T8" fmla="*/ 32 w 178"/>
                <a:gd name="T9" fmla="*/ 27 h 141"/>
                <a:gd name="T10" fmla="*/ 25 w 178"/>
                <a:gd name="T11" fmla="*/ 18 h 141"/>
                <a:gd name="T12" fmla="*/ 66 w 178"/>
                <a:gd name="T13" fmla="*/ 9 h 141"/>
                <a:gd name="T14" fmla="*/ 170 w 178"/>
                <a:gd name="T15" fmla="*/ 113 h 141"/>
                <a:gd name="T16" fmla="*/ 167 w 178"/>
                <a:gd name="T17" fmla="*/ 139 h 141"/>
                <a:gd name="T18" fmla="*/ 174 w 178"/>
                <a:gd name="T19" fmla="*/ 141 h 141"/>
                <a:gd name="T20" fmla="*/ 178 w 178"/>
                <a:gd name="T21" fmla="*/ 113 h 141"/>
                <a:gd name="T22" fmla="*/ 66 w 178"/>
                <a:gd name="T23" fmla="*/ 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41">
                  <a:moveTo>
                    <a:pt x="66" y="1"/>
                  </a:moveTo>
                  <a:cubicBezTo>
                    <a:pt x="50" y="1"/>
                    <a:pt x="34" y="5"/>
                    <a:pt x="20" y="11"/>
                  </a:cubicBezTo>
                  <a:cubicBezTo>
                    <a:pt x="11" y="0"/>
                    <a:pt x="11" y="0"/>
                    <a:pt x="11" y="0"/>
                  </a:cubicBezTo>
                  <a:cubicBezTo>
                    <a:pt x="0" y="30"/>
                    <a:pt x="0" y="30"/>
                    <a:pt x="0" y="30"/>
                  </a:cubicBezTo>
                  <a:cubicBezTo>
                    <a:pt x="32" y="27"/>
                    <a:pt x="32" y="27"/>
                    <a:pt x="32" y="27"/>
                  </a:cubicBezTo>
                  <a:cubicBezTo>
                    <a:pt x="25" y="18"/>
                    <a:pt x="25" y="18"/>
                    <a:pt x="25" y="18"/>
                  </a:cubicBezTo>
                  <a:cubicBezTo>
                    <a:pt x="38" y="12"/>
                    <a:pt x="52" y="9"/>
                    <a:pt x="66" y="9"/>
                  </a:cubicBezTo>
                  <a:cubicBezTo>
                    <a:pt x="123" y="9"/>
                    <a:pt x="170" y="56"/>
                    <a:pt x="170" y="113"/>
                  </a:cubicBezTo>
                  <a:cubicBezTo>
                    <a:pt x="170" y="122"/>
                    <a:pt x="169" y="131"/>
                    <a:pt x="167" y="139"/>
                  </a:cubicBezTo>
                  <a:cubicBezTo>
                    <a:pt x="174" y="141"/>
                    <a:pt x="174" y="141"/>
                    <a:pt x="174" y="141"/>
                  </a:cubicBezTo>
                  <a:cubicBezTo>
                    <a:pt x="177" y="132"/>
                    <a:pt x="178" y="122"/>
                    <a:pt x="178" y="113"/>
                  </a:cubicBezTo>
                  <a:cubicBezTo>
                    <a:pt x="178" y="51"/>
                    <a:pt x="128" y="1"/>
                    <a:pt x="6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35" name="Freeform 8">
              <a:extLst>
                <a:ext uri="{FF2B5EF4-FFF2-40B4-BE49-F238E27FC236}">
                  <a16:creationId xmlns:a16="http://schemas.microsoft.com/office/drawing/2014/main" id="{BB1B7326-7AA2-4C93-9C20-00D6374936FD}"/>
                </a:ext>
              </a:extLst>
            </p:cNvPr>
            <p:cNvSpPr>
              <a:spLocks/>
            </p:cNvSpPr>
            <p:nvPr/>
          </p:nvSpPr>
          <p:spPr bwMode="auto">
            <a:xfrm>
              <a:off x="12878616" y="4116477"/>
              <a:ext cx="2291474" cy="1822113"/>
            </a:xfrm>
            <a:custGeom>
              <a:avLst/>
              <a:gdLst>
                <a:gd name="T0" fmla="*/ 156 w 180"/>
                <a:gd name="T1" fmla="*/ 125 h 143"/>
                <a:gd name="T2" fmla="*/ 112 w 180"/>
                <a:gd name="T3" fmla="*/ 135 h 143"/>
                <a:gd name="T4" fmla="*/ 8 w 180"/>
                <a:gd name="T5" fmla="*/ 32 h 143"/>
                <a:gd name="T6" fmla="*/ 12 w 180"/>
                <a:gd name="T7" fmla="*/ 3 h 143"/>
                <a:gd name="T8" fmla="*/ 5 w 180"/>
                <a:gd name="T9" fmla="*/ 0 h 143"/>
                <a:gd name="T10" fmla="*/ 0 w 180"/>
                <a:gd name="T11" fmla="*/ 32 h 143"/>
                <a:gd name="T12" fmla="*/ 112 w 180"/>
                <a:gd name="T13" fmla="*/ 143 h 143"/>
                <a:gd name="T14" fmla="*/ 160 w 180"/>
                <a:gd name="T15" fmla="*/ 132 h 143"/>
                <a:gd name="T16" fmla="*/ 167 w 180"/>
                <a:gd name="T17" fmla="*/ 142 h 143"/>
                <a:gd name="T18" fmla="*/ 180 w 180"/>
                <a:gd name="T19" fmla="*/ 113 h 143"/>
                <a:gd name="T20" fmla="*/ 148 w 180"/>
                <a:gd name="T21" fmla="*/ 113 h 143"/>
                <a:gd name="T22" fmla="*/ 156 w 180"/>
                <a:gd name="T23" fmla="*/ 12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143">
                  <a:moveTo>
                    <a:pt x="156" y="125"/>
                  </a:moveTo>
                  <a:cubicBezTo>
                    <a:pt x="142" y="132"/>
                    <a:pt x="127" y="135"/>
                    <a:pt x="112" y="135"/>
                  </a:cubicBezTo>
                  <a:cubicBezTo>
                    <a:pt x="55" y="135"/>
                    <a:pt x="8" y="89"/>
                    <a:pt x="8" y="32"/>
                  </a:cubicBezTo>
                  <a:cubicBezTo>
                    <a:pt x="8" y="22"/>
                    <a:pt x="9" y="12"/>
                    <a:pt x="12" y="3"/>
                  </a:cubicBezTo>
                  <a:cubicBezTo>
                    <a:pt x="5" y="0"/>
                    <a:pt x="5" y="0"/>
                    <a:pt x="5" y="0"/>
                  </a:cubicBezTo>
                  <a:cubicBezTo>
                    <a:pt x="2" y="10"/>
                    <a:pt x="0" y="21"/>
                    <a:pt x="0" y="32"/>
                  </a:cubicBezTo>
                  <a:cubicBezTo>
                    <a:pt x="0" y="93"/>
                    <a:pt x="50" y="143"/>
                    <a:pt x="112" y="143"/>
                  </a:cubicBezTo>
                  <a:cubicBezTo>
                    <a:pt x="129" y="143"/>
                    <a:pt x="145" y="139"/>
                    <a:pt x="160" y="132"/>
                  </a:cubicBezTo>
                  <a:cubicBezTo>
                    <a:pt x="167" y="142"/>
                    <a:pt x="167" y="142"/>
                    <a:pt x="167" y="142"/>
                  </a:cubicBezTo>
                  <a:cubicBezTo>
                    <a:pt x="180" y="113"/>
                    <a:pt x="180" y="113"/>
                    <a:pt x="180" y="113"/>
                  </a:cubicBezTo>
                  <a:cubicBezTo>
                    <a:pt x="148" y="113"/>
                    <a:pt x="148" y="113"/>
                    <a:pt x="148" y="113"/>
                  </a:cubicBezTo>
                  <a:lnTo>
                    <a:pt x="156"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36" name="Freeform 9">
              <a:extLst>
                <a:ext uri="{FF2B5EF4-FFF2-40B4-BE49-F238E27FC236}">
                  <a16:creationId xmlns:a16="http://schemas.microsoft.com/office/drawing/2014/main" id="{2CC8D334-7029-4BA2-99A2-4215F083E857}"/>
                </a:ext>
              </a:extLst>
            </p:cNvPr>
            <p:cNvSpPr>
              <a:spLocks/>
            </p:cNvSpPr>
            <p:nvPr/>
          </p:nvSpPr>
          <p:spPr bwMode="auto">
            <a:xfrm>
              <a:off x="13260210" y="3479215"/>
              <a:ext cx="141190" cy="139282"/>
            </a:xfrm>
            <a:custGeom>
              <a:avLst/>
              <a:gdLst>
                <a:gd name="T0" fmla="*/ 74 w 74"/>
                <a:gd name="T1" fmla="*/ 40 h 73"/>
                <a:gd name="T2" fmla="*/ 40 w 74"/>
                <a:gd name="T3" fmla="*/ 0 h 73"/>
                <a:gd name="T4" fmla="*/ 0 w 74"/>
                <a:gd name="T5" fmla="*/ 40 h 73"/>
                <a:gd name="T6" fmla="*/ 33 w 74"/>
                <a:gd name="T7" fmla="*/ 73 h 73"/>
                <a:gd name="T8" fmla="*/ 74 w 74"/>
                <a:gd name="T9" fmla="*/ 40 h 73"/>
              </a:gdLst>
              <a:ahLst/>
              <a:cxnLst>
                <a:cxn ang="0">
                  <a:pos x="T0" y="T1"/>
                </a:cxn>
                <a:cxn ang="0">
                  <a:pos x="T2" y="T3"/>
                </a:cxn>
                <a:cxn ang="0">
                  <a:pos x="T4" y="T5"/>
                </a:cxn>
                <a:cxn ang="0">
                  <a:pos x="T6" y="T7"/>
                </a:cxn>
                <a:cxn ang="0">
                  <a:pos x="T8" y="T9"/>
                </a:cxn>
              </a:cxnLst>
              <a:rect l="0" t="0" r="r" b="b"/>
              <a:pathLst>
                <a:path w="74" h="73">
                  <a:moveTo>
                    <a:pt x="74" y="40"/>
                  </a:moveTo>
                  <a:lnTo>
                    <a:pt x="40" y="0"/>
                  </a:lnTo>
                  <a:lnTo>
                    <a:pt x="0" y="40"/>
                  </a:lnTo>
                  <a:lnTo>
                    <a:pt x="33" y="73"/>
                  </a:lnTo>
                  <a:lnTo>
                    <a:pt x="7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37" name="Freeform 10">
              <a:extLst>
                <a:ext uri="{FF2B5EF4-FFF2-40B4-BE49-F238E27FC236}">
                  <a16:creationId xmlns:a16="http://schemas.microsoft.com/office/drawing/2014/main" id="{0E69943B-5E38-49DC-9CFD-9AF961221218}"/>
                </a:ext>
              </a:extLst>
            </p:cNvPr>
            <p:cNvSpPr>
              <a:spLocks/>
            </p:cNvSpPr>
            <p:nvPr/>
          </p:nvSpPr>
          <p:spPr bwMode="auto">
            <a:xfrm>
              <a:off x="13094216" y="3683369"/>
              <a:ext cx="141190" cy="152638"/>
            </a:xfrm>
            <a:custGeom>
              <a:avLst/>
              <a:gdLst>
                <a:gd name="T0" fmla="*/ 74 w 74"/>
                <a:gd name="T1" fmla="*/ 33 h 80"/>
                <a:gd name="T2" fmla="*/ 27 w 74"/>
                <a:gd name="T3" fmla="*/ 0 h 80"/>
                <a:gd name="T4" fmla="*/ 0 w 74"/>
                <a:gd name="T5" fmla="*/ 47 h 80"/>
                <a:gd name="T6" fmla="*/ 40 w 74"/>
                <a:gd name="T7" fmla="*/ 80 h 80"/>
                <a:gd name="T8" fmla="*/ 74 w 74"/>
                <a:gd name="T9" fmla="*/ 33 h 80"/>
              </a:gdLst>
              <a:ahLst/>
              <a:cxnLst>
                <a:cxn ang="0">
                  <a:pos x="T0" y="T1"/>
                </a:cxn>
                <a:cxn ang="0">
                  <a:pos x="T2" y="T3"/>
                </a:cxn>
                <a:cxn ang="0">
                  <a:pos x="T4" y="T5"/>
                </a:cxn>
                <a:cxn ang="0">
                  <a:pos x="T6" y="T7"/>
                </a:cxn>
                <a:cxn ang="0">
                  <a:pos x="T8" y="T9"/>
                </a:cxn>
              </a:cxnLst>
              <a:rect l="0" t="0" r="r" b="b"/>
              <a:pathLst>
                <a:path w="74" h="80">
                  <a:moveTo>
                    <a:pt x="74" y="33"/>
                  </a:moveTo>
                  <a:lnTo>
                    <a:pt x="27" y="0"/>
                  </a:lnTo>
                  <a:lnTo>
                    <a:pt x="0" y="47"/>
                  </a:lnTo>
                  <a:lnTo>
                    <a:pt x="40" y="80"/>
                  </a:lnTo>
                  <a:lnTo>
                    <a:pt x="7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38" name="Freeform 11">
              <a:extLst>
                <a:ext uri="{FF2B5EF4-FFF2-40B4-BE49-F238E27FC236}">
                  <a16:creationId xmlns:a16="http://schemas.microsoft.com/office/drawing/2014/main" id="{B5B4E0C0-39D4-4A77-80F2-D9DBA703B3F4}"/>
                </a:ext>
              </a:extLst>
            </p:cNvPr>
            <p:cNvSpPr>
              <a:spLocks/>
            </p:cNvSpPr>
            <p:nvPr/>
          </p:nvSpPr>
          <p:spPr bwMode="auto">
            <a:xfrm>
              <a:off x="12968290" y="3925680"/>
              <a:ext cx="139282" cy="139282"/>
            </a:xfrm>
            <a:custGeom>
              <a:avLst/>
              <a:gdLst>
                <a:gd name="T0" fmla="*/ 73 w 73"/>
                <a:gd name="T1" fmla="*/ 20 h 73"/>
                <a:gd name="T2" fmla="*/ 20 w 73"/>
                <a:gd name="T3" fmla="*/ 0 h 73"/>
                <a:gd name="T4" fmla="*/ 0 w 73"/>
                <a:gd name="T5" fmla="*/ 53 h 73"/>
                <a:gd name="T6" fmla="*/ 46 w 73"/>
                <a:gd name="T7" fmla="*/ 73 h 73"/>
                <a:gd name="T8" fmla="*/ 73 w 73"/>
                <a:gd name="T9" fmla="*/ 20 h 73"/>
              </a:gdLst>
              <a:ahLst/>
              <a:cxnLst>
                <a:cxn ang="0">
                  <a:pos x="T0" y="T1"/>
                </a:cxn>
                <a:cxn ang="0">
                  <a:pos x="T2" y="T3"/>
                </a:cxn>
                <a:cxn ang="0">
                  <a:pos x="T4" y="T5"/>
                </a:cxn>
                <a:cxn ang="0">
                  <a:pos x="T6" y="T7"/>
                </a:cxn>
                <a:cxn ang="0">
                  <a:pos x="T8" y="T9"/>
                </a:cxn>
              </a:cxnLst>
              <a:rect l="0" t="0" r="r" b="b"/>
              <a:pathLst>
                <a:path w="73" h="73">
                  <a:moveTo>
                    <a:pt x="73" y="20"/>
                  </a:moveTo>
                  <a:lnTo>
                    <a:pt x="20" y="0"/>
                  </a:lnTo>
                  <a:lnTo>
                    <a:pt x="0" y="53"/>
                  </a:lnTo>
                  <a:lnTo>
                    <a:pt x="46" y="73"/>
                  </a:lnTo>
                  <a:lnTo>
                    <a:pt x="7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39" name="Freeform 12">
              <a:extLst>
                <a:ext uri="{FF2B5EF4-FFF2-40B4-BE49-F238E27FC236}">
                  <a16:creationId xmlns:a16="http://schemas.microsoft.com/office/drawing/2014/main" id="{D6855C6E-B534-403D-AAAC-752300832A19}"/>
                </a:ext>
              </a:extLst>
            </p:cNvPr>
            <p:cNvSpPr>
              <a:spLocks/>
            </p:cNvSpPr>
            <p:nvPr/>
          </p:nvSpPr>
          <p:spPr bwMode="auto">
            <a:xfrm>
              <a:off x="15208248" y="5415806"/>
              <a:ext cx="141190" cy="141190"/>
            </a:xfrm>
            <a:custGeom>
              <a:avLst/>
              <a:gdLst>
                <a:gd name="T0" fmla="*/ 0 w 74"/>
                <a:gd name="T1" fmla="*/ 40 h 74"/>
                <a:gd name="T2" fmla="*/ 34 w 74"/>
                <a:gd name="T3" fmla="*/ 74 h 74"/>
                <a:gd name="T4" fmla="*/ 74 w 74"/>
                <a:gd name="T5" fmla="*/ 34 h 74"/>
                <a:gd name="T6" fmla="*/ 40 w 74"/>
                <a:gd name="T7" fmla="*/ 0 h 74"/>
                <a:gd name="T8" fmla="*/ 0 w 74"/>
                <a:gd name="T9" fmla="*/ 40 h 74"/>
              </a:gdLst>
              <a:ahLst/>
              <a:cxnLst>
                <a:cxn ang="0">
                  <a:pos x="T0" y="T1"/>
                </a:cxn>
                <a:cxn ang="0">
                  <a:pos x="T2" y="T3"/>
                </a:cxn>
                <a:cxn ang="0">
                  <a:pos x="T4" y="T5"/>
                </a:cxn>
                <a:cxn ang="0">
                  <a:pos x="T6" y="T7"/>
                </a:cxn>
                <a:cxn ang="0">
                  <a:pos x="T8" y="T9"/>
                </a:cxn>
              </a:cxnLst>
              <a:rect l="0" t="0" r="r" b="b"/>
              <a:pathLst>
                <a:path w="74" h="74">
                  <a:moveTo>
                    <a:pt x="0" y="40"/>
                  </a:moveTo>
                  <a:lnTo>
                    <a:pt x="34" y="74"/>
                  </a:lnTo>
                  <a:lnTo>
                    <a:pt x="74" y="34"/>
                  </a:lnTo>
                  <a:lnTo>
                    <a:pt x="40" y="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40" name="Freeform 13">
              <a:extLst>
                <a:ext uri="{FF2B5EF4-FFF2-40B4-BE49-F238E27FC236}">
                  <a16:creationId xmlns:a16="http://schemas.microsoft.com/office/drawing/2014/main" id="{C4C9CA4F-C07A-449B-9B3F-6E7E64E31E9B}"/>
                </a:ext>
              </a:extLst>
            </p:cNvPr>
            <p:cNvSpPr>
              <a:spLocks/>
            </p:cNvSpPr>
            <p:nvPr/>
          </p:nvSpPr>
          <p:spPr bwMode="auto">
            <a:xfrm>
              <a:off x="15374242" y="5211653"/>
              <a:ext cx="141190" cy="141190"/>
            </a:xfrm>
            <a:custGeom>
              <a:avLst/>
              <a:gdLst>
                <a:gd name="T0" fmla="*/ 0 w 74"/>
                <a:gd name="T1" fmla="*/ 47 h 74"/>
                <a:gd name="T2" fmla="*/ 47 w 74"/>
                <a:gd name="T3" fmla="*/ 74 h 74"/>
                <a:gd name="T4" fmla="*/ 74 w 74"/>
                <a:gd name="T5" fmla="*/ 27 h 74"/>
                <a:gd name="T6" fmla="*/ 33 w 74"/>
                <a:gd name="T7" fmla="*/ 0 h 74"/>
                <a:gd name="T8" fmla="*/ 0 w 74"/>
                <a:gd name="T9" fmla="*/ 47 h 74"/>
              </a:gdLst>
              <a:ahLst/>
              <a:cxnLst>
                <a:cxn ang="0">
                  <a:pos x="T0" y="T1"/>
                </a:cxn>
                <a:cxn ang="0">
                  <a:pos x="T2" y="T3"/>
                </a:cxn>
                <a:cxn ang="0">
                  <a:pos x="T4" y="T5"/>
                </a:cxn>
                <a:cxn ang="0">
                  <a:pos x="T6" y="T7"/>
                </a:cxn>
                <a:cxn ang="0">
                  <a:pos x="T8" y="T9"/>
                </a:cxn>
              </a:cxnLst>
              <a:rect l="0" t="0" r="r" b="b"/>
              <a:pathLst>
                <a:path w="74" h="74">
                  <a:moveTo>
                    <a:pt x="0" y="47"/>
                  </a:moveTo>
                  <a:lnTo>
                    <a:pt x="47" y="74"/>
                  </a:lnTo>
                  <a:lnTo>
                    <a:pt x="74" y="27"/>
                  </a:lnTo>
                  <a:lnTo>
                    <a:pt x="33" y="0"/>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41" name="Freeform 14">
              <a:extLst>
                <a:ext uri="{FF2B5EF4-FFF2-40B4-BE49-F238E27FC236}">
                  <a16:creationId xmlns:a16="http://schemas.microsoft.com/office/drawing/2014/main" id="{A5C21184-B17A-42D6-A042-82D071B50AB4}"/>
                </a:ext>
              </a:extLst>
            </p:cNvPr>
            <p:cNvSpPr>
              <a:spLocks/>
            </p:cNvSpPr>
            <p:nvPr/>
          </p:nvSpPr>
          <p:spPr bwMode="auto">
            <a:xfrm>
              <a:off x="15502075" y="4969341"/>
              <a:ext cx="139282" cy="141190"/>
            </a:xfrm>
            <a:custGeom>
              <a:avLst/>
              <a:gdLst>
                <a:gd name="T0" fmla="*/ 0 w 73"/>
                <a:gd name="T1" fmla="*/ 54 h 74"/>
                <a:gd name="T2" fmla="*/ 53 w 73"/>
                <a:gd name="T3" fmla="*/ 74 h 74"/>
                <a:gd name="T4" fmla="*/ 73 w 73"/>
                <a:gd name="T5" fmla="*/ 20 h 74"/>
                <a:gd name="T6" fmla="*/ 27 w 73"/>
                <a:gd name="T7" fmla="*/ 0 h 74"/>
                <a:gd name="T8" fmla="*/ 0 w 73"/>
                <a:gd name="T9" fmla="*/ 54 h 74"/>
              </a:gdLst>
              <a:ahLst/>
              <a:cxnLst>
                <a:cxn ang="0">
                  <a:pos x="T0" y="T1"/>
                </a:cxn>
                <a:cxn ang="0">
                  <a:pos x="T2" y="T3"/>
                </a:cxn>
                <a:cxn ang="0">
                  <a:pos x="T4" y="T5"/>
                </a:cxn>
                <a:cxn ang="0">
                  <a:pos x="T6" y="T7"/>
                </a:cxn>
                <a:cxn ang="0">
                  <a:pos x="T8" y="T9"/>
                </a:cxn>
              </a:cxnLst>
              <a:rect l="0" t="0" r="r" b="b"/>
              <a:pathLst>
                <a:path w="73" h="74">
                  <a:moveTo>
                    <a:pt x="0" y="54"/>
                  </a:moveTo>
                  <a:lnTo>
                    <a:pt x="53" y="74"/>
                  </a:lnTo>
                  <a:lnTo>
                    <a:pt x="73" y="20"/>
                  </a:lnTo>
                  <a:lnTo>
                    <a:pt x="27"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grpSp>
      <p:sp>
        <p:nvSpPr>
          <p:cNvPr id="42" name="TextBox 41">
            <a:extLst>
              <a:ext uri="{FF2B5EF4-FFF2-40B4-BE49-F238E27FC236}">
                <a16:creationId xmlns:a16="http://schemas.microsoft.com/office/drawing/2014/main" id="{B0274CDF-4054-4E83-BF9A-EE3A3F2BC47E}"/>
              </a:ext>
            </a:extLst>
          </p:cNvPr>
          <p:cNvSpPr txBox="1"/>
          <p:nvPr userDrawn="1"/>
        </p:nvSpPr>
        <p:spPr>
          <a:xfrm>
            <a:off x="1512954" y="1615527"/>
            <a:ext cx="1400362"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0099D9"/>
                </a:solidFill>
                <a:effectLst/>
                <a:uLnTx/>
                <a:uFillTx/>
                <a:latin typeface="Franklin Gothic Medium" panose="020B0603020102020204" pitchFamily="34" charset="0"/>
                <a:ea typeface="+mn-ea"/>
                <a:cs typeface="+mn-cs"/>
              </a:rPr>
              <a:t>1</a:t>
            </a:r>
          </a:p>
        </p:txBody>
      </p:sp>
      <p:sp>
        <p:nvSpPr>
          <p:cNvPr id="43" name="TextBox 42">
            <a:extLst>
              <a:ext uri="{FF2B5EF4-FFF2-40B4-BE49-F238E27FC236}">
                <a16:creationId xmlns:a16="http://schemas.microsoft.com/office/drawing/2014/main" id="{327A6D30-0637-45F5-891B-7FCFF6B37CBB}"/>
              </a:ext>
            </a:extLst>
          </p:cNvPr>
          <p:cNvSpPr txBox="1"/>
          <p:nvPr userDrawn="1"/>
        </p:nvSpPr>
        <p:spPr>
          <a:xfrm>
            <a:off x="1538369" y="3448249"/>
            <a:ext cx="1400362"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00ADB5"/>
                </a:solidFill>
                <a:effectLst/>
                <a:uLnTx/>
                <a:uFillTx/>
                <a:latin typeface="Franklin Gothic Medium" panose="020B0603020102020204" pitchFamily="34" charset="0"/>
                <a:ea typeface="+mn-ea"/>
                <a:cs typeface="+mn-cs"/>
              </a:rPr>
              <a:t>2</a:t>
            </a:r>
          </a:p>
        </p:txBody>
      </p:sp>
      <p:sp>
        <p:nvSpPr>
          <p:cNvPr id="44" name="TextBox 43">
            <a:extLst>
              <a:ext uri="{FF2B5EF4-FFF2-40B4-BE49-F238E27FC236}">
                <a16:creationId xmlns:a16="http://schemas.microsoft.com/office/drawing/2014/main" id="{F2C584A7-45FD-4EC8-A03B-AA653ADA7F6B}"/>
              </a:ext>
            </a:extLst>
          </p:cNvPr>
          <p:cNvSpPr txBox="1"/>
          <p:nvPr userDrawn="1"/>
        </p:nvSpPr>
        <p:spPr>
          <a:xfrm>
            <a:off x="1578339" y="5233772"/>
            <a:ext cx="1400362"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92D050"/>
                </a:solidFill>
                <a:effectLst/>
                <a:uLnTx/>
                <a:uFillTx/>
                <a:latin typeface="Franklin Gothic Medium" panose="020B0603020102020204" pitchFamily="34" charset="0"/>
                <a:ea typeface="+mn-ea"/>
                <a:cs typeface="+mn-cs"/>
              </a:rPr>
              <a:t>3</a:t>
            </a:r>
          </a:p>
        </p:txBody>
      </p:sp>
      <p:grpSp>
        <p:nvGrpSpPr>
          <p:cNvPr id="45" name="Group 44">
            <a:extLst>
              <a:ext uri="{FF2B5EF4-FFF2-40B4-BE49-F238E27FC236}">
                <a16:creationId xmlns:a16="http://schemas.microsoft.com/office/drawing/2014/main" id="{288B9493-48F1-4D6B-BC2C-703D9FC4E243}"/>
              </a:ext>
            </a:extLst>
          </p:cNvPr>
          <p:cNvGrpSpPr/>
          <p:nvPr userDrawn="1"/>
        </p:nvGrpSpPr>
        <p:grpSpPr>
          <a:xfrm>
            <a:off x="3042810" y="3108057"/>
            <a:ext cx="8517819" cy="1792997"/>
            <a:chOff x="3042810" y="3108057"/>
            <a:chExt cx="28672945" cy="1792997"/>
          </a:xfrm>
        </p:grpSpPr>
        <p:cxnSp>
          <p:nvCxnSpPr>
            <p:cNvPr id="46" name="Straight Connector 45">
              <a:extLst>
                <a:ext uri="{FF2B5EF4-FFF2-40B4-BE49-F238E27FC236}">
                  <a16:creationId xmlns:a16="http://schemas.microsoft.com/office/drawing/2014/main" id="{5E6F4812-7080-456A-9EFE-C5779FEF4F02}"/>
                </a:ext>
              </a:extLst>
            </p:cNvPr>
            <p:cNvCxnSpPr>
              <a:cxnSpLocks/>
            </p:cNvCxnSpPr>
            <p:nvPr/>
          </p:nvCxnSpPr>
          <p:spPr>
            <a:xfrm>
              <a:off x="3042810" y="4901054"/>
              <a:ext cx="28672945"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0B25ED4-1F08-4E5B-BE46-C2F9AF86EA0F}"/>
                </a:ext>
              </a:extLst>
            </p:cNvPr>
            <p:cNvCxnSpPr>
              <a:cxnSpLocks/>
            </p:cNvCxnSpPr>
            <p:nvPr/>
          </p:nvCxnSpPr>
          <p:spPr>
            <a:xfrm>
              <a:off x="3042810" y="3108057"/>
              <a:ext cx="28672945"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49" name="Subtitle 2">
            <a:extLst>
              <a:ext uri="{FF2B5EF4-FFF2-40B4-BE49-F238E27FC236}">
                <a16:creationId xmlns:a16="http://schemas.microsoft.com/office/drawing/2014/main" id="{E8F0CC94-8131-4BE9-8FB7-2CBB555E68B4}"/>
              </a:ext>
            </a:extLst>
          </p:cNvPr>
          <p:cNvSpPr>
            <a:spLocks noGrp="1"/>
          </p:cNvSpPr>
          <p:nvPr>
            <p:ph type="subTitle" idx="1" hasCustomPrompt="1"/>
          </p:nvPr>
        </p:nvSpPr>
        <p:spPr>
          <a:xfrm>
            <a:off x="6565143" y="1340775"/>
            <a:ext cx="4632247" cy="1659262"/>
          </a:xfrm>
        </p:spPr>
        <p:txBody>
          <a:bodyPr anchor="ctr" anchorCtr="0">
            <a:normAutofit/>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lorem ipsum </a:t>
            </a:r>
            <a:r>
              <a:rPr lang="en-US" dirty="0" err="1"/>
              <a:t>asd</a:t>
            </a:r>
            <a:r>
              <a:rPr lang="en-US" dirty="0"/>
              <a:t> </a:t>
            </a:r>
            <a:r>
              <a:rPr lang="en-US" dirty="0" err="1"/>
              <a:t>asdsa</a:t>
            </a:r>
            <a:r>
              <a:rPr lang="en-US" dirty="0"/>
              <a:t> </a:t>
            </a:r>
            <a:r>
              <a:rPr lang="en-US" dirty="0" err="1"/>
              <a:t>kjad</a:t>
            </a:r>
            <a:r>
              <a:rPr lang="en-US" dirty="0"/>
              <a:t> </a:t>
            </a:r>
            <a:r>
              <a:rPr lang="en-US" dirty="0" err="1"/>
              <a:t>awkddss</a:t>
            </a:r>
            <a:r>
              <a:rPr lang="en-US" dirty="0"/>
              <a:t> </a:t>
            </a:r>
          </a:p>
        </p:txBody>
      </p:sp>
      <p:sp>
        <p:nvSpPr>
          <p:cNvPr id="55" name="Text Placeholder 54">
            <a:extLst>
              <a:ext uri="{FF2B5EF4-FFF2-40B4-BE49-F238E27FC236}">
                <a16:creationId xmlns:a16="http://schemas.microsoft.com/office/drawing/2014/main" id="{219B448E-9051-4D08-9867-0EA7F462714D}"/>
              </a:ext>
            </a:extLst>
          </p:cNvPr>
          <p:cNvSpPr>
            <a:spLocks noGrp="1"/>
          </p:cNvSpPr>
          <p:nvPr>
            <p:ph type="body" sz="quarter" idx="10"/>
          </p:nvPr>
        </p:nvSpPr>
        <p:spPr>
          <a:xfrm>
            <a:off x="3128127" y="1336893"/>
            <a:ext cx="2811463" cy="1659261"/>
          </a:xfrm>
        </p:spPr>
        <p:txBody>
          <a:bodyPr anchor="ctr" anchorCtr="0">
            <a:normAutofit/>
          </a:bodyPr>
          <a:lstStyle>
            <a:lvl1pPr marL="0" indent="0" algn="ctr">
              <a:buNone/>
              <a:defRPr kumimoji="0" lang="en-US" sz="2800" b="1" i="0" u="none" strike="noStrike" kern="1200" cap="none" spc="0" normalizeH="0" baseline="0" dirty="0" smtClean="0">
                <a:ln>
                  <a:noFill/>
                </a:ln>
                <a:solidFill>
                  <a:srgbClr val="0099D9"/>
                </a:solidFill>
                <a:effectLst/>
                <a:uLnTx/>
                <a:uFillTx/>
                <a:latin typeface="Segoe UI" panose="020B0502040204020203" pitchFamily="34" charset="0"/>
                <a:ea typeface="+mn-ea"/>
                <a:cs typeface="Segoe UI" panose="020B0502040204020203" pitchFamily="34" charset="0"/>
              </a:defRPr>
            </a:lvl1pPr>
          </a:lstStyle>
          <a:p>
            <a:pPr lvl="0"/>
            <a:r>
              <a:rPr lang="en-US"/>
              <a:t>Click to edit Master text styles</a:t>
            </a:r>
          </a:p>
        </p:txBody>
      </p:sp>
      <p:sp>
        <p:nvSpPr>
          <p:cNvPr id="57" name="Text Placeholder 54">
            <a:extLst>
              <a:ext uri="{FF2B5EF4-FFF2-40B4-BE49-F238E27FC236}">
                <a16:creationId xmlns:a16="http://schemas.microsoft.com/office/drawing/2014/main" id="{309D14B7-BCD3-4170-9DEF-219D238D3BD2}"/>
              </a:ext>
            </a:extLst>
          </p:cNvPr>
          <p:cNvSpPr>
            <a:spLocks noGrp="1"/>
          </p:cNvSpPr>
          <p:nvPr>
            <p:ph type="body" sz="quarter" idx="11"/>
          </p:nvPr>
        </p:nvSpPr>
        <p:spPr>
          <a:xfrm>
            <a:off x="3147463" y="3161823"/>
            <a:ext cx="2811463" cy="1659261"/>
          </a:xfrm>
        </p:spPr>
        <p:txBody>
          <a:bodyPr anchor="ctr" anchorCtr="0">
            <a:normAutofit/>
          </a:bodyPr>
          <a:lstStyle>
            <a:lvl1pPr marL="0" indent="0" algn="ctr">
              <a:buNone/>
              <a:defRPr kumimoji="0" lang="en-US" sz="2800" b="1" i="0" u="none" strike="noStrike" kern="1200" cap="none" spc="0" normalizeH="0" baseline="0" dirty="0" smtClean="0">
                <a:ln>
                  <a:noFill/>
                </a:ln>
                <a:solidFill>
                  <a:schemeClr val="accent3"/>
                </a:solidFill>
                <a:effectLst/>
                <a:uLnTx/>
                <a:uFillTx/>
                <a:latin typeface="Segoe UI" panose="020B0502040204020203" pitchFamily="34" charset="0"/>
                <a:ea typeface="+mn-ea"/>
                <a:cs typeface="Segoe UI" panose="020B0502040204020203" pitchFamily="34" charset="0"/>
              </a:defRPr>
            </a:lvl1pPr>
          </a:lstStyle>
          <a:p>
            <a:pPr lvl="0"/>
            <a:r>
              <a:rPr lang="en-US"/>
              <a:t>Click to edit Master text styles</a:t>
            </a:r>
          </a:p>
        </p:txBody>
      </p:sp>
      <p:sp>
        <p:nvSpPr>
          <p:cNvPr id="59" name="Text Placeholder 58">
            <a:extLst>
              <a:ext uri="{FF2B5EF4-FFF2-40B4-BE49-F238E27FC236}">
                <a16:creationId xmlns:a16="http://schemas.microsoft.com/office/drawing/2014/main" id="{CFDE15CE-E005-4927-8348-28D3ED7D3035}"/>
              </a:ext>
            </a:extLst>
          </p:cNvPr>
          <p:cNvSpPr>
            <a:spLocks noGrp="1"/>
          </p:cNvSpPr>
          <p:nvPr>
            <p:ph type="body" sz="quarter" idx="12"/>
          </p:nvPr>
        </p:nvSpPr>
        <p:spPr>
          <a:xfrm>
            <a:off x="6566846" y="3157972"/>
            <a:ext cx="4630544" cy="1659262"/>
          </a:xfrm>
        </p:spPr>
        <p:txBody>
          <a:bodyPr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kern="1200" dirty="0" smtClean="0">
                <a:solidFill>
                  <a:schemeClr val="tx1">
                    <a:lumMod val="50000"/>
                    <a:lumOff val="50000"/>
                  </a:schemeClr>
                </a:solidFill>
                <a:latin typeface="+mn-lt"/>
                <a:ea typeface="+mn-ea"/>
                <a:cs typeface="+mn-cs"/>
              </a:defRPr>
            </a:lvl1pPr>
            <a:lvl2pPr marL="0" indent="0" algn="l" defTabSz="914400" rtl="0" eaLnBrk="1" latinLnBrk="0" hangingPunct="1">
              <a:lnSpc>
                <a:spcPct val="90000"/>
              </a:lnSpc>
              <a:spcBef>
                <a:spcPts val="1000"/>
              </a:spcBef>
              <a:buFont typeface="Arial" panose="020B0604020202020204" pitchFamily="34" charset="0"/>
              <a:buNone/>
              <a:defRPr lang="en-US" sz="2400" kern="1200" dirty="0" smtClean="0">
                <a:solidFill>
                  <a:schemeClr val="tx1">
                    <a:lumMod val="50000"/>
                    <a:lumOff val="50000"/>
                  </a:schemeClr>
                </a:solidFill>
                <a:latin typeface="+mn-lt"/>
                <a:ea typeface="+mn-ea"/>
                <a:cs typeface="+mn-cs"/>
              </a:defRPr>
            </a:lvl2pPr>
            <a:lvl3pPr marL="0" indent="0" algn="l" defTabSz="914400" rtl="0" eaLnBrk="1" latinLnBrk="0" hangingPunct="1">
              <a:lnSpc>
                <a:spcPct val="90000"/>
              </a:lnSpc>
              <a:spcBef>
                <a:spcPts val="1000"/>
              </a:spcBef>
              <a:buFont typeface="Arial" panose="020B0604020202020204" pitchFamily="34" charset="0"/>
              <a:buNone/>
              <a:defRPr lang="en-US" sz="2400" kern="1200" dirty="0" smtClean="0">
                <a:solidFill>
                  <a:schemeClr val="tx1">
                    <a:lumMod val="50000"/>
                    <a:lumOff val="50000"/>
                  </a:schemeClr>
                </a:solidFill>
                <a:latin typeface="+mn-lt"/>
                <a:ea typeface="+mn-ea"/>
                <a:cs typeface="+mn-cs"/>
              </a:defRPr>
            </a:lvl3pPr>
            <a:lvl4pPr marL="0" indent="0" algn="l" defTabSz="914400" rtl="0" eaLnBrk="1" latinLnBrk="0" hangingPunct="1">
              <a:lnSpc>
                <a:spcPct val="90000"/>
              </a:lnSpc>
              <a:spcBef>
                <a:spcPts val="1000"/>
              </a:spcBef>
              <a:buFont typeface="Arial" panose="020B0604020202020204" pitchFamily="34" charset="0"/>
              <a:buNone/>
              <a:defRPr lang="en-US" sz="2400" kern="1200" dirty="0" smtClean="0">
                <a:solidFill>
                  <a:schemeClr val="tx1">
                    <a:lumMod val="50000"/>
                    <a:lumOff val="50000"/>
                  </a:schemeClr>
                </a:solidFill>
                <a:latin typeface="+mn-lt"/>
                <a:ea typeface="+mn-ea"/>
                <a:cs typeface="+mn-cs"/>
              </a:defRPr>
            </a:lvl4pPr>
            <a:lvl5pPr marL="0" indent="0" algn="l" defTabSz="914400" rtl="0" eaLnBrk="1" latinLnBrk="0" hangingPunct="1">
              <a:lnSpc>
                <a:spcPct val="90000"/>
              </a:lnSpc>
              <a:spcBef>
                <a:spcPts val="1000"/>
              </a:spcBef>
              <a:buFont typeface="Arial" panose="020B0604020202020204" pitchFamily="34" charset="0"/>
              <a:buNone/>
              <a:defRPr lang="en-US" sz="2400" kern="1200" dirty="0">
                <a:solidFill>
                  <a:schemeClr val="tx1">
                    <a:lumMod val="50000"/>
                    <a:lumOff val="50000"/>
                  </a:schemeClr>
                </a:solidFill>
                <a:latin typeface="+mn-lt"/>
                <a:ea typeface="+mn-ea"/>
                <a:cs typeface="+mn-cs"/>
              </a:defRPr>
            </a:lvl5pPr>
          </a:lstStyle>
          <a:p>
            <a:pPr lvl="0"/>
            <a:r>
              <a:rPr lang="en-US"/>
              <a:t>Click to edit Master text styles</a:t>
            </a:r>
          </a:p>
        </p:txBody>
      </p:sp>
      <p:sp>
        <p:nvSpPr>
          <p:cNvPr id="60" name="Text Placeholder 54">
            <a:extLst>
              <a:ext uri="{FF2B5EF4-FFF2-40B4-BE49-F238E27FC236}">
                <a16:creationId xmlns:a16="http://schemas.microsoft.com/office/drawing/2014/main" id="{19D7480E-4AA8-4679-AFA6-FFBD751D462D}"/>
              </a:ext>
            </a:extLst>
          </p:cNvPr>
          <p:cNvSpPr>
            <a:spLocks noGrp="1"/>
          </p:cNvSpPr>
          <p:nvPr>
            <p:ph type="body" sz="quarter" idx="13"/>
          </p:nvPr>
        </p:nvSpPr>
        <p:spPr>
          <a:xfrm>
            <a:off x="3128127" y="5038640"/>
            <a:ext cx="2811463" cy="1659261"/>
          </a:xfrm>
        </p:spPr>
        <p:txBody>
          <a:bodyPr anchor="ctr" anchorCtr="0">
            <a:normAutofit/>
          </a:bodyPr>
          <a:lstStyle>
            <a:lvl1pPr marL="0" indent="0" algn="ctr">
              <a:buNone/>
              <a:defRPr kumimoji="0" lang="en-US" sz="2800" b="1" i="0" u="none" strike="noStrike" kern="1200" cap="none" spc="0" normalizeH="0" baseline="0" dirty="0" smtClean="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lvl="0"/>
            <a:r>
              <a:rPr lang="en-US"/>
              <a:t>Click to edit Master text styles</a:t>
            </a:r>
          </a:p>
        </p:txBody>
      </p:sp>
      <p:sp>
        <p:nvSpPr>
          <p:cNvPr id="61" name="Text Placeholder 58">
            <a:extLst>
              <a:ext uri="{FF2B5EF4-FFF2-40B4-BE49-F238E27FC236}">
                <a16:creationId xmlns:a16="http://schemas.microsoft.com/office/drawing/2014/main" id="{CE5E87B9-FA63-40DC-A554-16CFADB91956}"/>
              </a:ext>
            </a:extLst>
          </p:cNvPr>
          <p:cNvSpPr>
            <a:spLocks noGrp="1"/>
          </p:cNvSpPr>
          <p:nvPr>
            <p:ph type="body" sz="quarter" idx="14"/>
          </p:nvPr>
        </p:nvSpPr>
        <p:spPr>
          <a:xfrm>
            <a:off x="6547510" y="5034789"/>
            <a:ext cx="4630544" cy="1659262"/>
          </a:xfrm>
        </p:spPr>
        <p:txBody>
          <a:bodyPr anchor="ctr" anchorCtr="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kern="1200" dirty="0" smtClean="0">
                <a:solidFill>
                  <a:schemeClr val="tx1">
                    <a:lumMod val="50000"/>
                    <a:lumOff val="50000"/>
                  </a:schemeClr>
                </a:solidFill>
                <a:latin typeface="+mn-lt"/>
                <a:ea typeface="+mn-ea"/>
                <a:cs typeface="+mn-cs"/>
              </a:defRPr>
            </a:lvl1pPr>
            <a:lvl2pPr marL="0" indent="0" algn="l" defTabSz="914400" rtl="0" eaLnBrk="1" latinLnBrk="0" hangingPunct="1">
              <a:lnSpc>
                <a:spcPct val="90000"/>
              </a:lnSpc>
              <a:spcBef>
                <a:spcPts val="1000"/>
              </a:spcBef>
              <a:buFont typeface="Arial" panose="020B0604020202020204" pitchFamily="34" charset="0"/>
              <a:buNone/>
              <a:defRPr lang="en-US" sz="2400" kern="1200" dirty="0" smtClean="0">
                <a:solidFill>
                  <a:schemeClr val="tx1">
                    <a:lumMod val="50000"/>
                    <a:lumOff val="50000"/>
                  </a:schemeClr>
                </a:solidFill>
                <a:latin typeface="+mn-lt"/>
                <a:ea typeface="+mn-ea"/>
                <a:cs typeface="+mn-cs"/>
              </a:defRPr>
            </a:lvl2pPr>
            <a:lvl3pPr marL="0" indent="0" algn="l" defTabSz="914400" rtl="0" eaLnBrk="1" latinLnBrk="0" hangingPunct="1">
              <a:lnSpc>
                <a:spcPct val="90000"/>
              </a:lnSpc>
              <a:spcBef>
                <a:spcPts val="1000"/>
              </a:spcBef>
              <a:buFont typeface="Arial" panose="020B0604020202020204" pitchFamily="34" charset="0"/>
              <a:buNone/>
              <a:defRPr lang="en-US" sz="2400" kern="1200" dirty="0" smtClean="0">
                <a:solidFill>
                  <a:schemeClr val="tx1">
                    <a:lumMod val="50000"/>
                    <a:lumOff val="50000"/>
                  </a:schemeClr>
                </a:solidFill>
                <a:latin typeface="+mn-lt"/>
                <a:ea typeface="+mn-ea"/>
                <a:cs typeface="+mn-cs"/>
              </a:defRPr>
            </a:lvl3pPr>
            <a:lvl4pPr marL="0" indent="0" algn="l" defTabSz="914400" rtl="0" eaLnBrk="1" latinLnBrk="0" hangingPunct="1">
              <a:lnSpc>
                <a:spcPct val="90000"/>
              </a:lnSpc>
              <a:spcBef>
                <a:spcPts val="1000"/>
              </a:spcBef>
              <a:buFont typeface="Arial" panose="020B0604020202020204" pitchFamily="34" charset="0"/>
              <a:buNone/>
              <a:defRPr lang="en-US" sz="2400" kern="1200" dirty="0" smtClean="0">
                <a:solidFill>
                  <a:schemeClr val="tx1">
                    <a:lumMod val="50000"/>
                    <a:lumOff val="50000"/>
                  </a:schemeClr>
                </a:solidFill>
                <a:latin typeface="+mn-lt"/>
                <a:ea typeface="+mn-ea"/>
                <a:cs typeface="+mn-cs"/>
              </a:defRPr>
            </a:lvl4pPr>
            <a:lvl5pPr marL="0" indent="0" algn="l" defTabSz="914400" rtl="0" eaLnBrk="1" latinLnBrk="0" hangingPunct="1">
              <a:lnSpc>
                <a:spcPct val="90000"/>
              </a:lnSpc>
              <a:spcBef>
                <a:spcPts val="1000"/>
              </a:spcBef>
              <a:buFont typeface="Arial" panose="020B0604020202020204" pitchFamily="34" charset="0"/>
              <a:buNone/>
              <a:defRPr lang="en-US" sz="2400" kern="1200" dirty="0">
                <a:solidFill>
                  <a:schemeClr val="tx1">
                    <a:lumMod val="50000"/>
                    <a:lumOff val="50000"/>
                  </a:schemeClr>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0917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grpSp>
        <p:nvGrpSpPr>
          <p:cNvPr id="57" name="Group 56">
            <a:extLst>
              <a:ext uri="{FF2B5EF4-FFF2-40B4-BE49-F238E27FC236}">
                <a16:creationId xmlns:a16="http://schemas.microsoft.com/office/drawing/2014/main" id="{1F8E25F3-B0F0-47A0-B1C4-D1528DDF38E3}"/>
              </a:ext>
            </a:extLst>
          </p:cNvPr>
          <p:cNvGrpSpPr/>
          <p:nvPr userDrawn="1"/>
        </p:nvGrpSpPr>
        <p:grpSpPr>
          <a:xfrm>
            <a:off x="662214" y="1515291"/>
            <a:ext cx="1628128" cy="1628128"/>
            <a:chOff x="-2521643" y="2291773"/>
            <a:chExt cx="1628128" cy="1628128"/>
          </a:xfrm>
        </p:grpSpPr>
        <p:sp>
          <p:nvSpPr>
            <p:cNvPr id="15" name="Oval 14">
              <a:extLst>
                <a:ext uri="{FF2B5EF4-FFF2-40B4-BE49-F238E27FC236}">
                  <a16:creationId xmlns:a16="http://schemas.microsoft.com/office/drawing/2014/main" id="{84883E27-D139-48ED-8BFC-9047D222F1AD}"/>
                </a:ext>
              </a:extLst>
            </p:cNvPr>
            <p:cNvSpPr/>
            <p:nvPr userDrawn="1"/>
          </p:nvSpPr>
          <p:spPr>
            <a:xfrm>
              <a:off x="-2521643" y="2291773"/>
              <a:ext cx="1628128" cy="16281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Franklin Gothic Book"/>
                <a:ea typeface="+mn-ea"/>
                <a:cs typeface="+mn-cs"/>
              </a:endParaRPr>
            </a:p>
          </p:txBody>
        </p:sp>
        <p:grpSp>
          <p:nvGrpSpPr>
            <p:cNvPr id="16" name="Group 15">
              <a:extLst>
                <a:ext uri="{FF2B5EF4-FFF2-40B4-BE49-F238E27FC236}">
                  <a16:creationId xmlns:a16="http://schemas.microsoft.com/office/drawing/2014/main" id="{3B542911-67D0-4798-9CEF-D510CFE8A02E}"/>
                </a:ext>
              </a:extLst>
            </p:cNvPr>
            <p:cNvGrpSpPr/>
            <p:nvPr userDrawn="1"/>
          </p:nvGrpSpPr>
          <p:grpSpPr>
            <a:xfrm>
              <a:off x="-2391919" y="2435105"/>
              <a:ext cx="1349463" cy="1350366"/>
              <a:chOff x="12878616" y="3084266"/>
              <a:chExt cx="2852416" cy="2854324"/>
            </a:xfrm>
            <a:solidFill>
              <a:schemeClr val="bg1"/>
            </a:solidFill>
          </p:grpSpPr>
          <p:sp>
            <p:nvSpPr>
              <p:cNvPr id="17" name="Freeform 5">
                <a:extLst>
                  <a:ext uri="{FF2B5EF4-FFF2-40B4-BE49-F238E27FC236}">
                    <a16:creationId xmlns:a16="http://schemas.microsoft.com/office/drawing/2014/main" id="{728BF73F-9AFA-401A-A147-55584812290D}"/>
                  </a:ext>
                </a:extLst>
              </p:cNvPr>
              <p:cNvSpPr>
                <a:spLocks/>
              </p:cNvSpPr>
              <p:nvPr/>
            </p:nvSpPr>
            <p:spPr bwMode="auto">
              <a:xfrm>
                <a:off x="13464362" y="3084266"/>
                <a:ext cx="2266670" cy="1797308"/>
              </a:xfrm>
              <a:custGeom>
                <a:avLst/>
                <a:gdLst>
                  <a:gd name="T0" fmla="*/ 66 w 178"/>
                  <a:gd name="T1" fmla="*/ 1 h 141"/>
                  <a:gd name="T2" fmla="*/ 20 w 178"/>
                  <a:gd name="T3" fmla="*/ 11 h 141"/>
                  <a:gd name="T4" fmla="*/ 11 w 178"/>
                  <a:gd name="T5" fmla="*/ 0 h 141"/>
                  <a:gd name="T6" fmla="*/ 0 w 178"/>
                  <a:gd name="T7" fmla="*/ 30 h 141"/>
                  <a:gd name="T8" fmla="*/ 32 w 178"/>
                  <a:gd name="T9" fmla="*/ 27 h 141"/>
                  <a:gd name="T10" fmla="*/ 25 w 178"/>
                  <a:gd name="T11" fmla="*/ 18 h 141"/>
                  <a:gd name="T12" fmla="*/ 66 w 178"/>
                  <a:gd name="T13" fmla="*/ 9 h 141"/>
                  <a:gd name="T14" fmla="*/ 170 w 178"/>
                  <a:gd name="T15" fmla="*/ 113 h 141"/>
                  <a:gd name="T16" fmla="*/ 167 w 178"/>
                  <a:gd name="T17" fmla="*/ 139 h 141"/>
                  <a:gd name="T18" fmla="*/ 174 w 178"/>
                  <a:gd name="T19" fmla="*/ 141 h 141"/>
                  <a:gd name="T20" fmla="*/ 178 w 178"/>
                  <a:gd name="T21" fmla="*/ 113 h 141"/>
                  <a:gd name="T22" fmla="*/ 66 w 178"/>
                  <a:gd name="T23" fmla="*/ 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41">
                    <a:moveTo>
                      <a:pt x="66" y="1"/>
                    </a:moveTo>
                    <a:cubicBezTo>
                      <a:pt x="50" y="1"/>
                      <a:pt x="34" y="5"/>
                      <a:pt x="20" y="11"/>
                    </a:cubicBezTo>
                    <a:cubicBezTo>
                      <a:pt x="11" y="0"/>
                      <a:pt x="11" y="0"/>
                      <a:pt x="11" y="0"/>
                    </a:cubicBezTo>
                    <a:cubicBezTo>
                      <a:pt x="0" y="30"/>
                      <a:pt x="0" y="30"/>
                      <a:pt x="0" y="30"/>
                    </a:cubicBezTo>
                    <a:cubicBezTo>
                      <a:pt x="32" y="27"/>
                      <a:pt x="32" y="27"/>
                      <a:pt x="32" y="27"/>
                    </a:cubicBezTo>
                    <a:cubicBezTo>
                      <a:pt x="25" y="18"/>
                      <a:pt x="25" y="18"/>
                      <a:pt x="25" y="18"/>
                    </a:cubicBezTo>
                    <a:cubicBezTo>
                      <a:pt x="38" y="12"/>
                      <a:pt x="52" y="9"/>
                      <a:pt x="66" y="9"/>
                    </a:cubicBezTo>
                    <a:cubicBezTo>
                      <a:pt x="123" y="9"/>
                      <a:pt x="170" y="56"/>
                      <a:pt x="170" y="113"/>
                    </a:cubicBezTo>
                    <a:cubicBezTo>
                      <a:pt x="170" y="122"/>
                      <a:pt x="169" y="131"/>
                      <a:pt x="167" y="139"/>
                    </a:cubicBezTo>
                    <a:cubicBezTo>
                      <a:pt x="174" y="141"/>
                      <a:pt x="174" y="141"/>
                      <a:pt x="174" y="141"/>
                    </a:cubicBezTo>
                    <a:cubicBezTo>
                      <a:pt x="177" y="132"/>
                      <a:pt x="178" y="122"/>
                      <a:pt x="178" y="113"/>
                    </a:cubicBezTo>
                    <a:cubicBezTo>
                      <a:pt x="178" y="51"/>
                      <a:pt x="128" y="1"/>
                      <a:pt x="6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20" name="Freeform 8">
                <a:extLst>
                  <a:ext uri="{FF2B5EF4-FFF2-40B4-BE49-F238E27FC236}">
                    <a16:creationId xmlns:a16="http://schemas.microsoft.com/office/drawing/2014/main" id="{0F5BA8FB-0FCF-4554-B4B2-48FD5EF6C255}"/>
                  </a:ext>
                </a:extLst>
              </p:cNvPr>
              <p:cNvSpPr>
                <a:spLocks/>
              </p:cNvSpPr>
              <p:nvPr/>
            </p:nvSpPr>
            <p:spPr bwMode="auto">
              <a:xfrm>
                <a:off x="12878616" y="4116477"/>
                <a:ext cx="2291474" cy="1822113"/>
              </a:xfrm>
              <a:custGeom>
                <a:avLst/>
                <a:gdLst>
                  <a:gd name="T0" fmla="*/ 156 w 180"/>
                  <a:gd name="T1" fmla="*/ 125 h 143"/>
                  <a:gd name="T2" fmla="*/ 112 w 180"/>
                  <a:gd name="T3" fmla="*/ 135 h 143"/>
                  <a:gd name="T4" fmla="*/ 8 w 180"/>
                  <a:gd name="T5" fmla="*/ 32 h 143"/>
                  <a:gd name="T6" fmla="*/ 12 w 180"/>
                  <a:gd name="T7" fmla="*/ 3 h 143"/>
                  <a:gd name="T8" fmla="*/ 5 w 180"/>
                  <a:gd name="T9" fmla="*/ 0 h 143"/>
                  <a:gd name="T10" fmla="*/ 0 w 180"/>
                  <a:gd name="T11" fmla="*/ 32 h 143"/>
                  <a:gd name="T12" fmla="*/ 112 w 180"/>
                  <a:gd name="T13" fmla="*/ 143 h 143"/>
                  <a:gd name="T14" fmla="*/ 160 w 180"/>
                  <a:gd name="T15" fmla="*/ 132 h 143"/>
                  <a:gd name="T16" fmla="*/ 167 w 180"/>
                  <a:gd name="T17" fmla="*/ 142 h 143"/>
                  <a:gd name="T18" fmla="*/ 180 w 180"/>
                  <a:gd name="T19" fmla="*/ 113 h 143"/>
                  <a:gd name="T20" fmla="*/ 148 w 180"/>
                  <a:gd name="T21" fmla="*/ 113 h 143"/>
                  <a:gd name="T22" fmla="*/ 156 w 180"/>
                  <a:gd name="T23" fmla="*/ 12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143">
                    <a:moveTo>
                      <a:pt x="156" y="125"/>
                    </a:moveTo>
                    <a:cubicBezTo>
                      <a:pt x="142" y="132"/>
                      <a:pt x="127" y="135"/>
                      <a:pt x="112" y="135"/>
                    </a:cubicBezTo>
                    <a:cubicBezTo>
                      <a:pt x="55" y="135"/>
                      <a:pt x="8" y="89"/>
                      <a:pt x="8" y="32"/>
                    </a:cubicBezTo>
                    <a:cubicBezTo>
                      <a:pt x="8" y="22"/>
                      <a:pt x="9" y="12"/>
                      <a:pt x="12" y="3"/>
                    </a:cubicBezTo>
                    <a:cubicBezTo>
                      <a:pt x="5" y="0"/>
                      <a:pt x="5" y="0"/>
                      <a:pt x="5" y="0"/>
                    </a:cubicBezTo>
                    <a:cubicBezTo>
                      <a:pt x="2" y="10"/>
                      <a:pt x="0" y="21"/>
                      <a:pt x="0" y="32"/>
                    </a:cubicBezTo>
                    <a:cubicBezTo>
                      <a:pt x="0" y="93"/>
                      <a:pt x="50" y="143"/>
                      <a:pt x="112" y="143"/>
                    </a:cubicBezTo>
                    <a:cubicBezTo>
                      <a:pt x="129" y="143"/>
                      <a:pt x="145" y="139"/>
                      <a:pt x="160" y="132"/>
                    </a:cubicBezTo>
                    <a:cubicBezTo>
                      <a:pt x="167" y="142"/>
                      <a:pt x="167" y="142"/>
                      <a:pt x="167" y="142"/>
                    </a:cubicBezTo>
                    <a:cubicBezTo>
                      <a:pt x="180" y="113"/>
                      <a:pt x="180" y="113"/>
                      <a:pt x="180" y="113"/>
                    </a:cubicBezTo>
                    <a:cubicBezTo>
                      <a:pt x="148" y="113"/>
                      <a:pt x="148" y="113"/>
                      <a:pt x="148" y="113"/>
                    </a:cubicBezTo>
                    <a:lnTo>
                      <a:pt x="156"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21" name="Freeform 9">
                <a:extLst>
                  <a:ext uri="{FF2B5EF4-FFF2-40B4-BE49-F238E27FC236}">
                    <a16:creationId xmlns:a16="http://schemas.microsoft.com/office/drawing/2014/main" id="{A4F0A58F-8570-4B82-A453-67FAA39BD91F}"/>
                  </a:ext>
                </a:extLst>
              </p:cNvPr>
              <p:cNvSpPr>
                <a:spLocks/>
              </p:cNvSpPr>
              <p:nvPr/>
            </p:nvSpPr>
            <p:spPr bwMode="auto">
              <a:xfrm>
                <a:off x="13260210" y="3479215"/>
                <a:ext cx="141190" cy="139282"/>
              </a:xfrm>
              <a:custGeom>
                <a:avLst/>
                <a:gdLst>
                  <a:gd name="T0" fmla="*/ 74 w 74"/>
                  <a:gd name="T1" fmla="*/ 40 h 73"/>
                  <a:gd name="T2" fmla="*/ 40 w 74"/>
                  <a:gd name="T3" fmla="*/ 0 h 73"/>
                  <a:gd name="T4" fmla="*/ 0 w 74"/>
                  <a:gd name="T5" fmla="*/ 40 h 73"/>
                  <a:gd name="T6" fmla="*/ 33 w 74"/>
                  <a:gd name="T7" fmla="*/ 73 h 73"/>
                  <a:gd name="T8" fmla="*/ 74 w 74"/>
                  <a:gd name="T9" fmla="*/ 40 h 73"/>
                </a:gdLst>
                <a:ahLst/>
                <a:cxnLst>
                  <a:cxn ang="0">
                    <a:pos x="T0" y="T1"/>
                  </a:cxn>
                  <a:cxn ang="0">
                    <a:pos x="T2" y="T3"/>
                  </a:cxn>
                  <a:cxn ang="0">
                    <a:pos x="T4" y="T5"/>
                  </a:cxn>
                  <a:cxn ang="0">
                    <a:pos x="T6" y="T7"/>
                  </a:cxn>
                  <a:cxn ang="0">
                    <a:pos x="T8" y="T9"/>
                  </a:cxn>
                </a:cxnLst>
                <a:rect l="0" t="0" r="r" b="b"/>
                <a:pathLst>
                  <a:path w="74" h="73">
                    <a:moveTo>
                      <a:pt x="74" y="40"/>
                    </a:moveTo>
                    <a:lnTo>
                      <a:pt x="40" y="0"/>
                    </a:lnTo>
                    <a:lnTo>
                      <a:pt x="0" y="40"/>
                    </a:lnTo>
                    <a:lnTo>
                      <a:pt x="33" y="73"/>
                    </a:lnTo>
                    <a:lnTo>
                      <a:pt x="7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22" name="Freeform 10">
                <a:extLst>
                  <a:ext uri="{FF2B5EF4-FFF2-40B4-BE49-F238E27FC236}">
                    <a16:creationId xmlns:a16="http://schemas.microsoft.com/office/drawing/2014/main" id="{18096D24-4143-4D16-BBFA-F43AA2E18F69}"/>
                  </a:ext>
                </a:extLst>
              </p:cNvPr>
              <p:cNvSpPr>
                <a:spLocks/>
              </p:cNvSpPr>
              <p:nvPr/>
            </p:nvSpPr>
            <p:spPr bwMode="auto">
              <a:xfrm>
                <a:off x="13094216" y="3683369"/>
                <a:ext cx="141190" cy="152638"/>
              </a:xfrm>
              <a:custGeom>
                <a:avLst/>
                <a:gdLst>
                  <a:gd name="T0" fmla="*/ 74 w 74"/>
                  <a:gd name="T1" fmla="*/ 33 h 80"/>
                  <a:gd name="T2" fmla="*/ 27 w 74"/>
                  <a:gd name="T3" fmla="*/ 0 h 80"/>
                  <a:gd name="T4" fmla="*/ 0 w 74"/>
                  <a:gd name="T5" fmla="*/ 47 h 80"/>
                  <a:gd name="T6" fmla="*/ 40 w 74"/>
                  <a:gd name="T7" fmla="*/ 80 h 80"/>
                  <a:gd name="T8" fmla="*/ 74 w 74"/>
                  <a:gd name="T9" fmla="*/ 33 h 80"/>
                </a:gdLst>
                <a:ahLst/>
                <a:cxnLst>
                  <a:cxn ang="0">
                    <a:pos x="T0" y="T1"/>
                  </a:cxn>
                  <a:cxn ang="0">
                    <a:pos x="T2" y="T3"/>
                  </a:cxn>
                  <a:cxn ang="0">
                    <a:pos x="T4" y="T5"/>
                  </a:cxn>
                  <a:cxn ang="0">
                    <a:pos x="T6" y="T7"/>
                  </a:cxn>
                  <a:cxn ang="0">
                    <a:pos x="T8" y="T9"/>
                  </a:cxn>
                </a:cxnLst>
                <a:rect l="0" t="0" r="r" b="b"/>
                <a:pathLst>
                  <a:path w="74" h="80">
                    <a:moveTo>
                      <a:pt x="74" y="33"/>
                    </a:moveTo>
                    <a:lnTo>
                      <a:pt x="27" y="0"/>
                    </a:lnTo>
                    <a:lnTo>
                      <a:pt x="0" y="47"/>
                    </a:lnTo>
                    <a:lnTo>
                      <a:pt x="40" y="80"/>
                    </a:lnTo>
                    <a:lnTo>
                      <a:pt x="7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23" name="Freeform 11">
                <a:extLst>
                  <a:ext uri="{FF2B5EF4-FFF2-40B4-BE49-F238E27FC236}">
                    <a16:creationId xmlns:a16="http://schemas.microsoft.com/office/drawing/2014/main" id="{7C7AC3E2-C972-43A1-8C96-021CC0DFF516}"/>
                  </a:ext>
                </a:extLst>
              </p:cNvPr>
              <p:cNvSpPr>
                <a:spLocks/>
              </p:cNvSpPr>
              <p:nvPr/>
            </p:nvSpPr>
            <p:spPr bwMode="auto">
              <a:xfrm>
                <a:off x="12968290" y="3925680"/>
                <a:ext cx="139282" cy="139282"/>
              </a:xfrm>
              <a:custGeom>
                <a:avLst/>
                <a:gdLst>
                  <a:gd name="T0" fmla="*/ 73 w 73"/>
                  <a:gd name="T1" fmla="*/ 20 h 73"/>
                  <a:gd name="T2" fmla="*/ 20 w 73"/>
                  <a:gd name="T3" fmla="*/ 0 h 73"/>
                  <a:gd name="T4" fmla="*/ 0 w 73"/>
                  <a:gd name="T5" fmla="*/ 53 h 73"/>
                  <a:gd name="T6" fmla="*/ 46 w 73"/>
                  <a:gd name="T7" fmla="*/ 73 h 73"/>
                  <a:gd name="T8" fmla="*/ 73 w 73"/>
                  <a:gd name="T9" fmla="*/ 20 h 73"/>
                </a:gdLst>
                <a:ahLst/>
                <a:cxnLst>
                  <a:cxn ang="0">
                    <a:pos x="T0" y="T1"/>
                  </a:cxn>
                  <a:cxn ang="0">
                    <a:pos x="T2" y="T3"/>
                  </a:cxn>
                  <a:cxn ang="0">
                    <a:pos x="T4" y="T5"/>
                  </a:cxn>
                  <a:cxn ang="0">
                    <a:pos x="T6" y="T7"/>
                  </a:cxn>
                  <a:cxn ang="0">
                    <a:pos x="T8" y="T9"/>
                  </a:cxn>
                </a:cxnLst>
                <a:rect l="0" t="0" r="r" b="b"/>
                <a:pathLst>
                  <a:path w="73" h="73">
                    <a:moveTo>
                      <a:pt x="73" y="20"/>
                    </a:moveTo>
                    <a:lnTo>
                      <a:pt x="20" y="0"/>
                    </a:lnTo>
                    <a:lnTo>
                      <a:pt x="0" y="53"/>
                    </a:lnTo>
                    <a:lnTo>
                      <a:pt x="46" y="73"/>
                    </a:lnTo>
                    <a:lnTo>
                      <a:pt x="7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24" name="Freeform 12">
                <a:extLst>
                  <a:ext uri="{FF2B5EF4-FFF2-40B4-BE49-F238E27FC236}">
                    <a16:creationId xmlns:a16="http://schemas.microsoft.com/office/drawing/2014/main" id="{24E35114-C63C-4C70-ACA2-A272ABE667E9}"/>
                  </a:ext>
                </a:extLst>
              </p:cNvPr>
              <p:cNvSpPr>
                <a:spLocks/>
              </p:cNvSpPr>
              <p:nvPr/>
            </p:nvSpPr>
            <p:spPr bwMode="auto">
              <a:xfrm>
                <a:off x="15208248" y="5415806"/>
                <a:ext cx="141190" cy="141190"/>
              </a:xfrm>
              <a:custGeom>
                <a:avLst/>
                <a:gdLst>
                  <a:gd name="T0" fmla="*/ 0 w 74"/>
                  <a:gd name="T1" fmla="*/ 40 h 74"/>
                  <a:gd name="T2" fmla="*/ 34 w 74"/>
                  <a:gd name="T3" fmla="*/ 74 h 74"/>
                  <a:gd name="T4" fmla="*/ 74 w 74"/>
                  <a:gd name="T5" fmla="*/ 34 h 74"/>
                  <a:gd name="T6" fmla="*/ 40 w 74"/>
                  <a:gd name="T7" fmla="*/ 0 h 74"/>
                  <a:gd name="T8" fmla="*/ 0 w 74"/>
                  <a:gd name="T9" fmla="*/ 40 h 74"/>
                </a:gdLst>
                <a:ahLst/>
                <a:cxnLst>
                  <a:cxn ang="0">
                    <a:pos x="T0" y="T1"/>
                  </a:cxn>
                  <a:cxn ang="0">
                    <a:pos x="T2" y="T3"/>
                  </a:cxn>
                  <a:cxn ang="0">
                    <a:pos x="T4" y="T5"/>
                  </a:cxn>
                  <a:cxn ang="0">
                    <a:pos x="T6" y="T7"/>
                  </a:cxn>
                  <a:cxn ang="0">
                    <a:pos x="T8" y="T9"/>
                  </a:cxn>
                </a:cxnLst>
                <a:rect l="0" t="0" r="r" b="b"/>
                <a:pathLst>
                  <a:path w="74" h="74">
                    <a:moveTo>
                      <a:pt x="0" y="40"/>
                    </a:moveTo>
                    <a:lnTo>
                      <a:pt x="34" y="74"/>
                    </a:lnTo>
                    <a:lnTo>
                      <a:pt x="74" y="34"/>
                    </a:lnTo>
                    <a:lnTo>
                      <a:pt x="40" y="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25" name="Freeform 13">
                <a:extLst>
                  <a:ext uri="{FF2B5EF4-FFF2-40B4-BE49-F238E27FC236}">
                    <a16:creationId xmlns:a16="http://schemas.microsoft.com/office/drawing/2014/main" id="{5DDB933A-CD36-4004-A6E9-9EEA3F897FBB}"/>
                  </a:ext>
                </a:extLst>
              </p:cNvPr>
              <p:cNvSpPr>
                <a:spLocks/>
              </p:cNvSpPr>
              <p:nvPr/>
            </p:nvSpPr>
            <p:spPr bwMode="auto">
              <a:xfrm>
                <a:off x="15374242" y="5211653"/>
                <a:ext cx="141190" cy="141190"/>
              </a:xfrm>
              <a:custGeom>
                <a:avLst/>
                <a:gdLst>
                  <a:gd name="T0" fmla="*/ 0 w 74"/>
                  <a:gd name="T1" fmla="*/ 47 h 74"/>
                  <a:gd name="T2" fmla="*/ 47 w 74"/>
                  <a:gd name="T3" fmla="*/ 74 h 74"/>
                  <a:gd name="T4" fmla="*/ 74 w 74"/>
                  <a:gd name="T5" fmla="*/ 27 h 74"/>
                  <a:gd name="T6" fmla="*/ 33 w 74"/>
                  <a:gd name="T7" fmla="*/ 0 h 74"/>
                  <a:gd name="T8" fmla="*/ 0 w 74"/>
                  <a:gd name="T9" fmla="*/ 47 h 74"/>
                </a:gdLst>
                <a:ahLst/>
                <a:cxnLst>
                  <a:cxn ang="0">
                    <a:pos x="T0" y="T1"/>
                  </a:cxn>
                  <a:cxn ang="0">
                    <a:pos x="T2" y="T3"/>
                  </a:cxn>
                  <a:cxn ang="0">
                    <a:pos x="T4" y="T5"/>
                  </a:cxn>
                  <a:cxn ang="0">
                    <a:pos x="T6" y="T7"/>
                  </a:cxn>
                  <a:cxn ang="0">
                    <a:pos x="T8" y="T9"/>
                  </a:cxn>
                </a:cxnLst>
                <a:rect l="0" t="0" r="r" b="b"/>
                <a:pathLst>
                  <a:path w="74" h="74">
                    <a:moveTo>
                      <a:pt x="0" y="47"/>
                    </a:moveTo>
                    <a:lnTo>
                      <a:pt x="47" y="74"/>
                    </a:lnTo>
                    <a:lnTo>
                      <a:pt x="74" y="27"/>
                    </a:lnTo>
                    <a:lnTo>
                      <a:pt x="33" y="0"/>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26" name="Freeform 14">
                <a:extLst>
                  <a:ext uri="{FF2B5EF4-FFF2-40B4-BE49-F238E27FC236}">
                    <a16:creationId xmlns:a16="http://schemas.microsoft.com/office/drawing/2014/main" id="{8B260C26-EEC1-479F-B4AF-754CC1E76841}"/>
                  </a:ext>
                </a:extLst>
              </p:cNvPr>
              <p:cNvSpPr>
                <a:spLocks/>
              </p:cNvSpPr>
              <p:nvPr/>
            </p:nvSpPr>
            <p:spPr bwMode="auto">
              <a:xfrm>
                <a:off x="15502075" y="4969341"/>
                <a:ext cx="139282" cy="141190"/>
              </a:xfrm>
              <a:custGeom>
                <a:avLst/>
                <a:gdLst>
                  <a:gd name="T0" fmla="*/ 0 w 73"/>
                  <a:gd name="T1" fmla="*/ 54 h 74"/>
                  <a:gd name="T2" fmla="*/ 53 w 73"/>
                  <a:gd name="T3" fmla="*/ 74 h 74"/>
                  <a:gd name="T4" fmla="*/ 73 w 73"/>
                  <a:gd name="T5" fmla="*/ 20 h 74"/>
                  <a:gd name="T6" fmla="*/ 27 w 73"/>
                  <a:gd name="T7" fmla="*/ 0 h 74"/>
                  <a:gd name="T8" fmla="*/ 0 w 73"/>
                  <a:gd name="T9" fmla="*/ 54 h 74"/>
                </a:gdLst>
                <a:ahLst/>
                <a:cxnLst>
                  <a:cxn ang="0">
                    <a:pos x="T0" y="T1"/>
                  </a:cxn>
                  <a:cxn ang="0">
                    <a:pos x="T2" y="T3"/>
                  </a:cxn>
                  <a:cxn ang="0">
                    <a:pos x="T4" y="T5"/>
                  </a:cxn>
                  <a:cxn ang="0">
                    <a:pos x="T6" y="T7"/>
                  </a:cxn>
                  <a:cxn ang="0">
                    <a:pos x="T8" y="T9"/>
                  </a:cxn>
                </a:cxnLst>
                <a:rect l="0" t="0" r="r" b="b"/>
                <a:pathLst>
                  <a:path w="73" h="74">
                    <a:moveTo>
                      <a:pt x="0" y="54"/>
                    </a:moveTo>
                    <a:lnTo>
                      <a:pt x="53" y="74"/>
                    </a:lnTo>
                    <a:lnTo>
                      <a:pt x="73" y="20"/>
                    </a:lnTo>
                    <a:lnTo>
                      <a:pt x="27"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grpSp>
        <p:sp>
          <p:nvSpPr>
            <p:cNvPr id="48" name="TextBox 47">
              <a:extLst>
                <a:ext uri="{FF2B5EF4-FFF2-40B4-BE49-F238E27FC236}">
                  <a16:creationId xmlns:a16="http://schemas.microsoft.com/office/drawing/2014/main" id="{52B44365-A61B-41A2-A936-8CBC88DB193D}"/>
                </a:ext>
              </a:extLst>
            </p:cNvPr>
            <p:cNvSpPr txBox="1"/>
            <p:nvPr userDrawn="1"/>
          </p:nvSpPr>
          <p:spPr>
            <a:xfrm>
              <a:off x="-2432029" y="2562642"/>
              <a:ext cx="1400362"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200" b="0" i="0" u="none" strike="noStrike" kern="1200" cap="none" spc="0" normalizeH="0" baseline="0" noProof="0" dirty="0">
                  <a:ln>
                    <a:noFill/>
                  </a:ln>
                  <a:solidFill>
                    <a:schemeClr val="bg1"/>
                  </a:solidFill>
                  <a:effectLst/>
                  <a:uLnTx/>
                  <a:uFillTx/>
                  <a:latin typeface="Franklin Gothic Medium" panose="020B0603020102020204" pitchFamily="34" charset="0"/>
                  <a:ea typeface="+mn-ea"/>
                  <a:cs typeface="+mn-cs"/>
                </a:rPr>
                <a:t>1</a:t>
              </a:r>
            </a:p>
          </p:txBody>
        </p:sp>
      </p:grpSp>
      <p:cxnSp>
        <p:nvCxnSpPr>
          <p:cNvPr id="53" name="Straight Connector 52">
            <a:extLst>
              <a:ext uri="{FF2B5EF4-FFF2-40B4-BE49-F238E27FC236}">
                <a16:creationId xmlns:a16="http://schemas.microsoft.com/office/drawing/2014/main" id="{56EF3822-D984-416A-86BD-A03B323EBBBC}"/>
              </a:ext>
            </a:extLst>
          </p:cNvPr>
          <p:cNvCxnSpPr>
            <a:cxnSpLocks/>
          </p:cNvCxnSpPr>
          <p:nvPr/>
        </p:nvCxnSpPr>
        <p:spPr>
          <a:xfrm>
            <a:off x="6043749" y="1515291"/>
            <a:ext cx="0" cy="5107578"/>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19DCD2C-2B9A-46E4-AC9C-FFD2D5A9DD63}"/>
              </a:ext>
            </a:extLst>
          </p:cNvPr>
          <p:cNvCxnSpPr>
            <a:cxnSpLocks/>
          </p:cNvCxnSpPr>
          <p:nvPr userDrawn="1"/>
        </p:nvCxnSpPr>
        <p:spPr>
          <a:xfrm>
            <a:off x="9096103" y="1725341"/>
            <a:ext cx="0" cy="5107578"/>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87FE059-4003-4C69-B49D-0E7617017D52}"/>
              </a:ext>
            </a:extLst>
          </p:cNvPr>
          <p:cNvCxnSpPr>
            <a:cxnSpLocks/>
          </p:cNvCxnSpPr>
          <p:nvPr userDrawn="1"/>
        </p:nvCxnSpPr>
        <p:spPr>
          <a:xfrm>
            <a:off x="3030584" y="1515291"/>
            <a:ext cx="0" cy="5107578"/>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90F98C2F-46B6-4019-BE11-FF2921B8A3F1}"/>
              </a:ext>
            </a:extLst>
          </p:cNvPr>
          <p:cNvGrpSpPr/>
          <p:nvPr userDrawn="1"/>
        </p:nvGrpSpPr>
        <p:grpSpPr>
          <a:xfrm>
            <a:off x="3747557" y="1515291"/>
            <a:ext cx="1628128" cy="1628128"/>
            <a:chOff x="-2521643" y="2291773"/>
            <a:chExt cx="1628128" cy="1628128"/>
          </a:xfrm>
        </p:grpSpPr>
        <p:sp>
          <p:nvSpPr>
            <p:cNvPr id="59" name="Oval 58">
              <a:extLst>
                <a:ext uri="{FF2B5EF4-FFF2-40B4-BE49-F238E27FC236}">
                  <a16:creationId xmlns:a16="http://schemas.microsoft.com/office/drawing/2014/main" id="{8457784A-70FC-49D9-8302-1993588BFE30}"/>
                </a:ext>
              </a:extLst>
            </p:cNvPr>
            <p:cNvSpPr/>
            <p:nvPr userDrawn="1"/>
          </p:nvSpPr>
          <p:spPr>
            <a:xfrm>
              <a:off x="-2521643" y="2291773"/>
              <a:ext cx="1628128" cy="16281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Franklin Gothic Book"/>
                <a:ea typeface="+mn-ea"/>
                <a:cs typeface="+mn-cs"/>
              </a:endParaRPr>
            </a:p>
          </p:txBody>
        </p:sp>
        <p:grpSp>
          <p:nvGrpSpPr>
            <p:cNvPr id="60" name="Group 59">
              <a:extLst>
                <a:ext uri="{FF2B5EF4-FFF2-40B4-BE49-F238E27FC236}">
                  <a16:creationId xmlns:a16="http://schemas.microsoft.com/office/drawing/2014/main" id="{7C833ED1-3548-4137-B526-6C9BDACEC468}"/>
                </a:ext>
              </a:extLst>
            </p:cNvPr>
            <p:cNvGrpSpPr/>
            <p:nvPr userDrawn="1"/>
          </p:nvGrpSpPr>
          <p:grpSpPr>
            <a:xfrm>
              <a:off x="-2391919" y="2435105"/>
              <a:ext cx="1349463" cy="1350366"/>
              <a:chOff x="12878616" y="3084266"/>
              <a:chExt cx="2852416" cy="2854324"/>
            </a:xfrm>
            <a:solidFill>
              <a:schemeClr val="bg1"/>
            </a:solidFill>
          </p:grpSpPr>
          <p:sp>
            <p:nvSpPr>
              <p:cNvPr id="62" name="Freeform 5">
                <a:extLst>
                  <a:ext uri="{FF2B5EF4-FFF2-40B4-BE49-F238E27FC236}">
                    <a16:creationId xmlns:a16="http://schemas.microsoft.com/office/drawing/2014/main" id="{E37BC838-2F80-4BD3-BB16-03A3C661143A}"/>
                  </a:ext>
                </a:extLst>
              </p:cNvPr>
              <p:cNvSpPr>
                <a:spLocks/>
              </p:cNvSpPr>
              <p:nvPr/>
            </p:nvSpPr>
            <p:spPr bwMode="auto">
              <a:xfrm>
                <a:off x="13464362" y="3084266"/>
                <a:ext cx="2266670" cy="1797308"/>
              </a:xfrm>
              <a:custGeom>
                <a:avLst/>
                <a:gdLst>
                  <a:gd name="T0" fmla="*/ 66 w 178"/>
                  <a:gd name="T1" fmla="*/ 1 h 141"/>
                  <a:gd name="T2" fmla="*/ 20 w 178"/>
                  <a:gd name="T3" fmla="*/ 11 h 141"/>
                  <a:gd name="T4" fmla="*/ 11 w 178"/>
                  <a:gd name="T5" fmla="*/ 0 h 141"/>
                  <a:gd name="T6" fmla="*/ 0 w 178"/>
                  <a:gd name="T7" fmla="*/ 30 h 141"/>
                  <a:gd name="T8" fmla="*/ 32 w 178"/>
                  <a:gd name="T9" fmla="*/ 27 h 141"/>
                  <a:gd name="T10" fmla="*/ 25 w 178"/>
                  <a:gd name="T11" fmla="*/ 18 h 141"/>
                  <a:gd name="T12" fmla="*/ 66 w 178"/>
                  <a:gd name="T13" fmla="*/ 9 h 141"/>
                  <a:gd name="T14" fmla="*/ 170 w 178"/>
                  <a:gd name="T15" fmla="*/ 113 h 141"/>
                  <a:gd name="T16" fmla="*/ 167 w 178"/>
                  <a:gd name="T17" fmla="*/ 139 h 141"/>
                  <a:gd name="T18" fmla="*/ 174 w 178"/>
                  <a:gd name="T19" fmla="*/ 141 h 141"/>
                  <a:gd name="T20" fmla="*/ 178 w 178"/>
                  <a:gd name="T21" fmla="*/ 113 h 141"/>
                  <a:gd name="T22" fmla="*/ 66 w 178"/>
                  <a:gd name="T23" fmla="*/ 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41">
                    <a:moveTo>
                      <a:pt x="66" y="1"/>
                    </a:moveTo>
                    <a:cubicBezTo>
                      <a:pt x="50" y="1"/>
                      <a:pt x="34" y="5"/>
                      <a:pt x="20" y="11"/>
                    </a:cubicBezTo>
                    <a:cubicBezTo>
                      <a:pt x="11" y="0"/>
                      <a:pt x="11" y="0"/>
                      <a:pt x="11" y="0"/>
                    </a:cubicBezTo>
                    <a:cubicBezTo>
                      <a:pt x="0" y="30"/>
                      <a:pt x="0" y="30"/>
                      <a:pt x="0" y="30"/>
                    </a:cubicBezTo>
                    <a:cubicBezTo>
                      <a:pt x="32" y="27"/>
                      <a:pt x="32" y="27"/>
                      <a:pt x="32" y="27"/>
                    </a:cubicBezTo>
                    <a:cubicBezTo>
                      <a:pt x="25" y="18"/>
                      <a:pt x="25" y="18"/>
                      <a:pt x="25" y="18"/>
                    </a:cubicBezTo>
                    <a:cubicBezTo>
                      <a:pt x="38" y="12"/>
                      <a:pt x="52" y="9"/>
                      <a:pt x="66" y="9"/>
                    </a:cubicBezTo>
                    <a:cubicBezTo>
                      <a:pt x="123" y="9"/>
                      <a:pt x="170" y="56"/>
                      <a:pt x="170" y="113"/>
                    </a:cubicBezTo>
                    <a:cubicBezTo>
                      <a:pt x="170" y="122"/>
                      <a:pt x="169" y="131"/>
                      <a:pt x="167" y="139"/>
                    </a:cubicBezTo>
                    <a:cubicBezTo>
                      <a:pt x="174" y="141"/>
                      <a:pt x="174" y="141"/>
                      <a:pt x="174" y="141"/>
                    </a:cubicBezTo>
                    <a:cubicBezTo>
                      <a:pt x="177" y="132"/>
                      <a:pt x="178" y="122"/>
                      <a:pt x="178" y="113"/>
                    </a:cubicBezTo>
                    <a:cubicBezTo>
                      <a:pt x="178" y="51"/>
                      <a:pt x="128" y="1"/>
                      <a:pt x="6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63" name="Freeform 8">
                <a:extLst>
                  <a:ext uri="{FF2B5EF4-FFF2-40B4-BE49-F238E27FC236}">
                    <a16:creationId xmlns:a16="http://schemas.microsoft.com/office/drawing/2014/main" id="{0033FB52-7420-46C3-B914-DDD6A1B6C0D8}"/>
                  </a:ext>
                </a:extLst>
              </p:cNvPr>
              <p:cNvSpPr>
                <a:spLocks/>
              </p:cNvSpPr>
              <p:nvPr/>
            </p:nvSpPr>
            <p:spPr bwMode="auto">
              <a:xfrm>
                <a:off x="12878616" y="4116477"/>
                <a:ext cx="2291474" cy="1822113"/>
              </a:xfrm>
              <a:custGeom>
                <a:avLst/>
                <a:gdLst>
                  <a:gd name="T0" fmla="*/ 156 w 180"/>
                  <a:gd name="T1" fmla="*/ 125 h 143"/>
                  <a:gd name="T2" fmla="*/ 112 w 180"/>
                  <a:gd name="T3" fmla="*/ 135 h 143"/>
                  <a:gd name="T4" fmla="*/ 8 w 180"/>
                  <a:gd name="T5" fmla="*/ 32 h 143"/>
                  <a:gd name="T6" fmla="*/ 12 w 180"/>
                  <a:gd name="T7" fmla="*/ 3 h 143"/>
                  <a:gd name="T8" fmla="*/ 5 w 180"/>
                  <a:gd name="T9" fmla="*/ 0 h 143"/>
                  <a:gd name="T10" fmla="*/ 0 w 180"/>
                  <a:gd name="T11" fmla="*/ 32 h 143"/>
                  <a:gd name="T12" fmla="*/ 112 w 180"/>
                  <a:gd name="T13" fmla="*/ 143 h 143"/>
                  <a:gd name="T14" fmla="*/ 160 w 180"/>
                  <a:gd name="T15" fmla="*/ 132 h 143"/>
                  <a:gd name="T16" fmla="*/ 167 w 180"/>
                  <a:gd name="T17" fmla="*/ 142 h 143"/>
                  <a:gd name="T18" fmla="*/ 180 w 180"/>
                  <a:gd name="T19" fmla="*/ 113 h 143"/>
                  <a:gd name="T20" fmla="*/ 148 w 180"/>
                  <a:gd name="T21" fmla="*/ 113 h 143"/>
                  <a:gd name="T22" fmla="*/ 156 w 180"/>
                  <a:gd name="T23" fmla="*/ 12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143">
                    <a:moveTo>
                      <a:pt x="156" y="125"/>
                    </a:moveTo>
                    <a:cubicBezTo>
                      <a:pt x="142" y="132"/>
                      <a:pt x="127" y="135"/>
                      <a:pt x="112" y="135"/>
                    </a:cubicBezTo>
                    <a:cubicBezTo>
                      <a:pt x="55" y="135"/>
                      <a:pt x="8" y="89"/>
                      <a:pt x="8" y="32"/>
                    </a:cubicBezTo>
                    <a:cubicBezTo>
                      <a:pt x="8" y="22"/>
                      <a:pt x="9" y="12"/>
                      <a:pt x="12" y="3"/>
                    </a:cubicBezTo>
                    <a:cubicBezTo>
                      <a:pt x="5" y="0"/>
                      <a:pt x="5" y="0"/>
                      <a:pt x="5" y="0"/>
                    </a:cubicBezTo>
                    <a:cubicBezTo>
                      <a:pt x="2" y="10"/>
                      <a:pt x="0" y="21"/>
                      <a:pt x="0" y="32"/>
                    </a:cubicBezTo>
                    <a:cubicBezTo>
                      <a:pt x="0" y="93"/>
                      <a:pt x="50" y="143"/>
                      <a:pt x="112" y="143"/>
                    </a:cubicBezTo>
                    <a:cubicBezTo>
                      <a:pt x="129" y="143"/>
                      <a:pt x="145" y="139"/>
                      <a:pt x="160" y="132"/>
                    </a:cubicBezTo>
                    <a:cubicBezTo>
                      <a:pt x="167" y="142"/>
                      <a:pt x="167" y="142"/>
                      <a:pt x="167" y="142"/>
                    </a:cubicBezTo>
                    <a:cubicBezTo>
                      <a:pt x="180" y="113"/>
                      <a:pt x="180" y="113"/>
                      <a:pt x="180" y="113"/>
                    </a:cubicBezTo>
                    <a:cubicBezTo>
                      <a:pt x="148" y="113"/>
                      <a:pt x="148" y="113"/>
                      <a:pt x="148" y="113"/>
                    </a:cubicBezTo>
                    <a:lnTo>
                      <a:pt x="156"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64" name="Freeform 9">
                <a:extLst>
                  <a:ext uri="{FF2B5EF4-FFF2-40B4-BE49-F238E27FC236}">
                    <a16:creationId xmlns:a16="http://schemas.microsoft.com/office/drawing/2014/main" id="{897817BC-893C-4510-8B72-F52AE8FF08CC}"/>
                  </a:ext>
                </a:extLst>
              </p:cNvPr>
              <p:cNvSpPr>
                <a:spLocks/>
              </p:cNvSpPr>
              <p:nvPr/>
            </p:nvSpPr>
            <p:spPr bwMode="auto">
              <a:xfrm>
                <a:off x="13260210" y="3479215"/>
                <a:ext cx="141190" cy="139282"/>
              </a:xfrm>
              <a:custGeom>
                <a:avLst/>
                <a:gdLst>
                  <a:gd name="T0" fmla="*/ 74 w 74"/>
                  <a:gd name="T1" fmla="*/ 40 h 73"/>
                  <a:gd name="T2" fmla="*/ 40 w 74"/>
                  <a:gd name="T3" fmla="*/ 0 h 73"/>
                  <a:gd name="T4" fmla="*/ 0 w 74"/>
                  <a:gd name="T5" fmla="*/ 40 h 73"/>
                  <a:gd name="T6" fmla="*/ 33 w 74"/>
                  <a:gd name="T7" fmla="*/ 73 h 73"/>
                  <a:gd name="T8" fmla="*/ 74 w 74"/>
                  <a:gd name="T9" fmla="*/ 40 h 73"/>
                </a:gdLst>
                <a:ahLst/>
                <a:cxnLst>
                  <a:cxn ang="0">
                    <a:pos x="T0" y="T1"/>
                  </a:cxn>
                  <a:cxn ang="0">
                    <a:pos x="T2" y="T3"/>
                  </a:cxn>
                  <a:cxn ang="0">
                    <a:pos x="T4" y="T5"/>
                  </a:cxn>
                  <a:cxn ang="0">
                    <a:pos x="T6" y="T7"/>
                  </a:cxn>
                  <a:cxn ang="0">
                    <a:pos x="T8" y="T9"/>
                  </a:cxn>
                </a:cxnLst>
                <a:rect l="0" t="0" r="r" b="b"/>
                <a:pathLst>
                  <a:path w="74" h="73">
                    <a:moveTo>
                      <a:pt x="74" y="40"/>
                    </a:moveTo>
                    <a:lnTo>
                      <a:pt x="40" y="0"/>
                    </a:lnTo>
                    <a:lnTo>
                      <a:pt x="0" y="40"/>
                    </a:lnTo>
                    <a:lnTo>
                      <a:pt x="33" y="73"/>
                    </a:lnTo>
                    <a:lnTo>
                      <a:pt x="7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65" name="Freeform 10">
                <a:extLst>
                  <a:ext uri="{FF2B5EF4-FFF2-40B4-BE49-F238E27FC236}">
                    <a16:creationId xmlns:a16="http://schemas.microsoft.com/office/drawing/2014/main" id="{4C8B0233-4ED3-4C07-A7BD-E244F5578EB7}"/>
                  </a:ext>
                </a:extLst>
              </p:cNvPr>
              <p:cNvSpPr>
                <a:spLocks/>
              </p:cNvSpPr>
              <p:nvPr/>
            </p:nvSpPr>
            <p:spPr bwMode="auto">
              <a:xfrm>
                <a:off x="13094216" y="3683369"/>
                <a:ext cx="141190" cy="152638"/>
              </a:xfrm>
              <a:custGeom>
                <a:avLst/>
                <a:gdLst>
                  <a:gd name="T0" fmla="*/ 74 w 74"/>
                  <a:gd name="T1" fmla="*/ 33 h 80"/>
                  <a:gd name="T2" fmla="*/ 27 w 74"/>
                  <a:gd name="T3" fmla="*/ 0 h 80"/>
                  <a:gd name="T4" fmla="*/ 0 w 74"/>
                  <a:gd name="T5" fmla="*/ 47 h 80"/>
                  <a:gd name="T6" fmla="*/ 40 w 74"/>
                  <a:gd name="T7" fmla="*/ 80 h 80"/>
                  <a:gd name="T8" fmla="*/ 74 w 74"/>
                  <a:gd name="T9" fmla="*/ 33 h 80"/>
                </a:gdLst>
                <a:ahLst/>
                <a:cxnLst>
                  <a:cxn ang="0">
                    <a:pos x="T0" y="T1"/>
                  </a:cxn>
                  <a:cxn ang="0">
                    <a:pos x="T2" y="T3"/>
                  </a:cxn>
                  <a:cxn ang="0">
                    <a:pos x="T4" y="T5"/>
                  </a:cxn>
                  <a:cxn ang="0">
                    <a:pos x="T6" y="T7"/>
                  </a:cxn>
                  <a:cxn ang="0">
                    <a:pos x="T8" y="T9"/>
                  </a:cxn>
                </a:cxnLst>
                <a:rect l="0" t="0" r="r" b="b"/>
                <a:pathLst>
                  <a:path w="74" h="80">
                    <a:moveTo>
                      <a:pt x="74" y="33"/>
                    </a:moveTo>
                    <a:lnTo>
                      <a:pt x="27" y="0"/>
                    </a:lnTo>
                    <a:lnTo>
                      <a:pt x="0" y="47"/>
                    </a:lnTo>
                    <a:lnTo>
                      <a:pt x="40" y="80"/>
                    </a:lnTo>
                    <a:lnTo>
                      <a:pt x="7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66" name="Freeform 11">
                <a:extLst>
                  <a:ext uri="{FF2B5EF4-FFF2-40B4-BE49-F238E27FC236}">
                    <a16:creationId xmlns:a16="http://schemas.microsoft.com/office/drawing/2014/main" id="{7C33F00C-AF5F-4B26-AD47-83D7D01BA462}"/>
                  </a:ext>
                </a:extLst>
              </p:cNvPr>
              <p:cNvSpPr>
                <a:spLocks/>
              </p:cNvSpPr>
              <p:nvPr/>
            </p:nvSpPr>
            <p:spPr bwMode="auto">
              <a:xfrm>
                <a:off x="12968290" y="3925680"/>
                <a:ext cx="139282" cy="139282"/>
              </a:xfrm>
              <a:custGeom>
                <a:avLst/>
                <a:gdLst>
                  <a:gd name="T0" fmla="*/ 73 w 73"/>
                  <a:gd name="T1" fmla="*/ 20 h 73"/>
                  <a:gd name="T2" fmla="*/ 20 w 73"/>
                  <a:gd name="T3" fmla="*/ 0 h 73"/>
                  <a:gd name="T4" fmla="*/ 0 w 73"/>
                  <a:gd name="T5" fmla="*/ 53 h 73"/>
                  <a:gd name="T6" fmla="*/ 46 w 73"/>
                  <a:gd name="T7" fmla="*/ 73 h 73"/>
                  <a:gd name="T8" fmla="*/ 73 w 73"/>
                  <a:gd name="T9" fmla="*/ 20 h 73"/>
                </a:gdLst>
                <a:ahLst/>
                <a:cxnLst>
                  <a:cxn ang="0">
                    <a:pos x="T0" y="T1"/>
                  </a:cxn>
                  <a:cxn ang="0">
                    <a:pos x="T2" y="T3"/>
                  </a:cxn>
                  <a:cxn ang="0">
                    <a:pos x="T4" y="T5"/>
                  </a:cxn>
                  <a:cxn ang="0">
                    <a:pos x="T6" y="T7"/>
                  </a:cxn>
                  <a:cxn ang="0">
                    <a:pos x="T8" y="T9"/>
                  </a:cxn>
                </a:cxnLst>
                <a:rect l="0" t="0" r="r" b="b"/>
                <a:pathLst>
                  <a:path w="73" h="73">
                    <a:moveTo>
                      <a:pt x="73" y="20"/>
                    </a:moveTo>
                    <a:lnTo>
                      <a:pt x="20" y="0"/>
                    </a:lnTo>
                    <a:lnTo>
                      <a:pt x="0" y="53"/>
                    </a:lnTo>
                    <a:lnTo>
                      <a:pt x="46" y="73"/>
                    </a:lnTo>
                    <a:lnTo>
                      <a:pt x="7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67" name="Freeform 12">
                <a:extLst>
                  <a:ext uri="{FF2B5EF4-FFF2-40B4-BE49-F238E27FC236}">
                    <a16:creationId xmlns:a16="http://schemas.microsoft.com/office/drawing/2014/main" id="{C47A9849-F482-49FC-8E11-6CF1E63655F7}"/>
                  </a:ext>
                </a:extLst>
              </p:cNvPr>
              <p:cNvSpPr>
                <a:spLocks/>
              </p:cNvSpPr>
              <p:nvPr/>
            </p:nvSpPr>
            <p:spPr bwMode="auto">
              <a:xfrm>
                <a:off x="15208248" y="5415806"/>
                <a:ext cx="141190" cy="141190"/>
              </a:xfrm>
              <a:custGeom>
                <a:avLst/>
                <a:gdLst>
                  <a:gd name="T0" fmla="*/ 0 w 74"/>
                  <a:gd name="T1" fmla="*/ 40 h 74"/>
                  <a:gd name="T2" fmla="*/ 34 w 74"/>
                  <a:gd name="T3" fmla="*/ 74 h 74"/>
                  <a:gd name="T4" fmla="*/ 74 w 74"/>
                  <a:gd name="T5" fmla="*/ 34 h 74"/>
                  <a:gd name="T6" fmla="*/ 40 w 74"/>
                  <a:gd name="T7" fmla="*/ 0 h 74"/>
                  <a:gd name="T8" fmla="*/ 0 w 74"/>
                  <a:gd name="T9" fmla="*/ 40 h 74"/>
                </a:gdLst>
                <a:ahLst/>
                <a:cxnLst>
                  <a:cxn ang="0">
                    <a:pos x="T0" y="T1"/>
                  </a:cxn>
                  <a:cxn ang="0">
                    <a:pos x="T2" y="T3"/>
                  </a:cxn>
                  <a:cxn ang="0">
                    <a:pos x="T4" y="T5"/>
                  </a:cxn>
                  <a:cxn ang="0">
                    <a:pos x="T6" y="T7"/>
                  </a:cxn>
                  <a:cxn ang="0">
                    <a:pos x="T8" y="T9"/>
                  </a:cxn>
                </a:cxnLst>
                <a:rect l="0" t="0" r="r" b="b"/>
                <a:pathLst>
                  <a:path w="74" h="74">
                    <a:moveTo>
                      <a:pt x="0" y="40"/>
                    </a:moveTo>
                    <a:lnTo>
                      <a:pt x="34" y="74"/>
                    </a:lnTo>
                    <a:lnTo>
                      <a:pt x="74" y="34"/>
                    </a:lnTo>
                    <a:lnTo>
                      <a:pt x="40" y="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68" name="Freeform 13">
                <a:extLst>
                  <a:ext uri="{FF2B5EF4-FFF2-40B4-BE49-F238E27FC236}">
                    <a16:creationId xmlns:a16="http://schemas.microsoft.com/office/drawing/2014/main" id="{28D9AD86-033D-4F4E-A711-1B88D7449D12}"/>
                  </a:ext>
                </a:extLst>
              </p:cNvPr>
              <p:cNvSpPr>
                <a:spLocks/>
              </p:cNvSpPr>
              <p:nvPr/>
            </p:nvSpPr>
            <p:spPr bwMode="auto">
              <a:xfrm>
                <a:off x="15374242" y="5211653"/>
                <a:ext cx="141190" cy="141190"/>
              </a:xfrm>
              <a:custGeom>
                <a:avLst/>
                <a:gdLst>
                  <a:gd name="T0" fmla="*/ 0 w 74"/>
                  <a:gd name="T1" fmla="*/ 47 h 74"/>
                  <a:gd name="T2" fmla="*/ 47 w 74"/>
                  <a:gd name="T3" fmla="*/ 74 h 74"/>
                  <a:gd name="T4" fmla="*/ 74 w 74"/>
                  <a:gd name="T5" fmla="*/ 27 h 74"/>
                  <a:gd name="T6" fmla="*/ 33 w 74"/>
                  <a:gd name="T7" fmla="*/ 0 h 74"/>
                  <a:gd name="T8" fmla="*/ 0 w 74"/>
                  <a:gd name="T9" fmla="*/ 47 h 74"/>
                </a:gdLst>
                <a:ahLst/>
                <a:cxnLst>
                  <a:cxn ang="0">
                    <a:pos x="T0" y="T1"/>
                  </a:cxn>
                  <a:cxn ang="0">
                    <a:pos x="T2" y="T3"/>
                  </a:cxn>
                  <a:cxn ang="0">
                    <a:pos x="T4" y="T5"/>
                  </a:cxn>
                  <a:cxn ang="0">
                    <a:pos x="T6" y="T7"/>
                  </a:cxn>
                  <a:cxn ang="0">
                    <a:pos x="T8" y="T9"/>
                  </a:cxn>
                </a:cxnLst>
                <a:rect l="0" t="0" r="r" b="b"/>
                <a:pathLst>
                  <a:path w="74" h="74">
                    <a:moveTo>
                      <a:pt x="0" y="47"/>
                    </a:moveTo>
                    <a:lnTo>
                      <a:pt x="47" y="74"/>
                    </a:lnTo>
                    <a:lnTo>
                      <a:pt x="74" y="27"/>
                    </a:lnTo>
                    <a:lnTo>
                      <a:pt x="33" y="0"/>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69" name="Freeform 14">
                <a:extLst>
                  <a:ext uri="{FF2B5EF4-FFF2-40B4-BE49-F238E27FC236}">
                    <a16:creationId xmlns:a16="http://schemas.microsoft.com/office/drawing/2014/main" id="{7B86769D-211E-4379-9C82-B94EC7CE5434}"/>
                  </a:ext>
                </a:extLst>
              </p:cNvPr>
              <p:cNvSpPr>
                <a:spLocks/>
              </p:cNvSpPr>
              <p:nvPr/>
            </p:nvSpPr>
            <p:spPr bwMode="auto">
              <a:xfrm>
                <a:off x="15502075" y="4969341"/>
                <a:ext cx="139282" cy="141190"/>
              </a:xfrm>
              <a:custGeom>
                <a:avLst/>
                <a:gdLst>
                  <a:gd name="T0" fmla="*/ 0 w 73"/>
                  <a:gd name="T1" fmla="*/ 54 h 74"/>
                  <a:gd name="T2" fmla="*/ 53 w 73"/>
                  <a:gd name="T3" fmla="*/ 74 h 74"/>
                  <a:gd name="T4" fmla="*/ 73 w 73"/>
                  <a:gd name="T5" fmla="*/ 20 h 74"/>
                  <a:gd name="T6" fmla="*/ 27 w 73"/>
                  <a:gd name="T7" fmla="*/ 0 h 74"/>
                  <a:gd name="T8" fmla="*/ 0 w 73"/>
                  <a:gd name="T9" fmla="*/ 54 h 74"/>
                </a:gdLst>
                <a:ahLst/>
                <a:cxnLst>
                  <a:cxn ang="0">
                    <a:pos x="T0" y="T1"/>
                  </a:cxn>
                  <a:cxn ang="0">
                    <a:pos x="T2" y="T3"/>
                  </a:cxn>
                  <a:cxn ang="0">
                    <a:pos x="T4" y="T5"/>
                  </a:cxn>
                  <a:cxn ang="0">
                    <a:pos x="T6" y="T7"/>
                  </a:cxn>
                  <a:cxn ang="0">
                    <a:pos x="T8" y="T9"/>
                  </a:cxn>
                </a:cxnLst>
                <a:rect l="0" t="0" r="r" b="b"/>
                <a:pathLst>
                  <a:path w="73" h="74">
                    <a:moveTo>
                      <a:pt x="0" y="54"/>
                    </a:moveTo>
                    <a:lnTo>
                      <a:pt x="53" y="74"/>
                    </a:lnTo>
                    <a:lnTo>
                      <a:pt x="73" y="20"/>
                    </a:lnTo>
                    <a:lnTo>
                      <a:pt x="27"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grpSp>
        <p:sp>
          <p:nvSpPr>
            <p:cNvPr id="61" name="TextBox 60">
              <a:extLst>
                <a:ext uri="{FF2B5EF4-FFF2-40B4-BE49-F238E27FC236}">
                  <a16:creationId xmlns:a16="http://schemas.microsoft.com/office/drawing/2014/main" id="{F633534E-BF48-4EA1-AA9F-67A3208DB99A}"/>
                </a:ext>
              </a:extLst>
            </p:cNvPr>
            <p:cNvSpPr txBox="1"/>
            <p:nvPr userDrawn="1"/>
          </p:nvSpPr>
          <p:spPr>
            <a:xfrm>
              <a:off x="-2432029" y="2562642"/>
              <a:ext cx="1400362"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200" b="0" i="0" u="none" strike="noStrike" kern="1200" cap="none" spc="0" normalizeH="0" baseline="0" noProof="0" dirty="0">
                  <a:ln>
                    <a:noFill/>
                  </a:ln>
                  <a:solidFill>
                    <a:schemeClr val="bg1"/>
                  </a:solidFill>
                  <a:effectLst/>
                  <a:uLnTx/>
                  <a:uFillTx/>
                  <a:latin typeface="Franklin Gothic Medium" panose="020B0603020102020204" pitchFamily="34" charset="0"/>
                  <a:ea typeface="+mn-ea"/>
                  <a:cs typeface="+mn-cs"/>
                </a:rPr>
                <a:t>2</a:t>
              </a:r>
            </a:p>
          </p:txBody>
        </p:sp>
      </p:grpSp>
      <p:grpSp>
        <p:nvGrpSpPr>
          <p:cNvPr id="70" name="Group 69">
            <a:extLst>
              <a:ext uri="{FF2B5EF4-FFF2-40B4-BE49-F238E27FC236}">
                <a16:creationId xmlns:a16="http://schemas.microsoft.com/office/drawing/2014/main" id="{AF0FB181-B6B9-4658-85D9-1053CC08CC8E}"/>
              </a:ext>
            </a:extLst>
          </p:cNvPr>
          <p:cNvGrpSpPr/>
          <p:nvPr userDrawn="1"/>
        </p:nvGrpSpPr>
        <p:grpSpPr>
          <a:xfrm>
            <a:off x="6799910" y="1515291"/>
            <a:ext cx="1628128" cy="1628128"/>
            <a:chOff x="-2521643" y="2291773"/>
            <a:chExt cx="1628128" cy="1628128"/>
          </a:xfrm>
        </p:grpSpPr>
        <p:sp>
          <p:nvSpPr>
            <p:cNvPr id="71" name="Oval 70">
              <a:extLst>
                <a:ext uri="{FF2B5EF4-FFF2-40B4-BE49-F238E27FC236}">
                  <a16:creationId xmlns:a16="http://schemas.microsoft.com/office/drawing/2014/main" id="{500A53E0-CF3F-44E6-A270-84FF6C1C1095}"/>
                </a:ext>
              </a:extLst>
            </p:cNvPr>
            <p:cNvSpPr/>
            <p:nvPr userDrawn="1"/>
          </p:nvSpPr>
          <p:spPr>
            <a:xfrm>
              <a:off x="-2521643" y="2291773"/>
              <a:ext cx="1628128" cy="16281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Franklin Gothic Book"/>
                <a:ea typeface="+mn-ea"/>
                <a:cs typeface="+mn-cs"/>
              </a:endParaRPr>
            </a:p>
          </p:txBody>
        </p:sp>
        <p:grpSp>
          <p:nvGrpSpPr>
            <p:cNvPr id="72" name="Group 71">
              <a:extLst>
                <a:ext uri="{FF2B5EF4-FFF2-40B4-BE49-F238E27FC236}">
                  <a16:creationId xmlns:a16="http://schemas.microsoft.com/office/drawing/2014/main" id="{CEEA518E-C9F6-4048-9043-3D30B7C389E1}"/>
                </a:ext>
              </a:extLst>
            </p:cNvPr>
            <p:cNvGrpSpPr/>
            <p:nvPr userDrawn="1"/>
          </p:nvGrpSpPr>
          <p:grpSpPr>
            <a:xfrm>
              <a:off x="-2391919" y="2435105"/>
              <a:ext cx="1349463" cy="1350366"/>
              <a:chOff x="12878616" y="3084266"/>
              <a:chExt cx="2852416" cy="2854324"/>
            </a:xfrm>
            <a:solidFill>
              <a:schemeClr val="bg1"/>
            </a:solidFill>
          </p:grpSpPr>
          <p:sp>
            <p:nvSpPr>
              <p:cNvPr id="74" name="Freeform 5">
                <a:extLst>
                  <a:ext uri="{FF2B5EF4-FFF2-40B4-BE49-F238E27FC236}">
                    <a16:creationId xmlns:a16="http://schemas.microsoft.com/office/drawing/2014/main" id="{C7849493-892A-49FA-BCB3-C98B6E70EEFF}"/>
                  </a:ext>
                </a:extLst>
              </p:cNvPr>
              <p:cNvSpPr>
                <a:spLocks/>
              </p:cNvSpPr>
              <p:nvPr/>
            </p:nvSpPr>
            <p:spPr bwMode="auto">
              <a:xfrm>
                <a:off x="13464362" y="3084266"/>
                <a:ext cx="2266670" cy="1797308"/>
              </a:xfrm>
              <a:custGeom>
                <a:avLst/>
                <a:gdLst>
                  <a:gd name="T0" fmla="*/ 66 w 178"/>
                  <a:gd name="T1" fmla="*/ 1 h 141"/>
                  <a:gd name="T2" fmla="*/ 20 w 178"/>
                  <a:gd name="T3" fmla="*/ 11 h 141"/>
                  <a:gd name="T4" fmla="*/ 11 w 178"/>
                  <a:gd name="T5" fmla="*/ 0 h 141"/>
                  <a:gd name="T6" fmla="*/ 0 w 178"/>
                  <a:gd name="T7" fmla="*/ 30 h 141"/>
                  <a:gd name="T8" fmla="*/ 32 w 178"/>
                  <a:gd name="T9" fmla="*/ 27 h 141"/>
                  <a:gd name="T10" fmla="*/ 25 w 178"/>
                  <a:gd name="T11" fmla="*/ 18 h 141"/>
                  <a:gd name="T12" fmla="*/ 66 w 178"/>
                  <a:gd name="T13" fmla="*/ 9 h 141"/>
                  <a:gd name="T14" fmla="*/ 170 w 178"/>
                  <a:gd name="T15" fmla="*/ 113 h 141"/>
                  <a:gd name="T16" fmla="*/ 167 w 178"/>
                  <a:gd name="T17" fmla="*/ 139 h 141"/>
                  <a:gd name="T18" fmla="*/ 174 w 178"/>
                  <a:gd name="T19" fmla="*/ 141 h 141"/>
                  <a:gd name="T20" fmla="*/ 178 w 178"/>
                  <a:gd name="T21" fmla="*/ 113 h 141"/>
                  <a:gd name="T22" fmla="*/ 66 w 178"/>
                  <a:gd name="T23" fmla="*/ 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41">
                    <a:moveTo>
                      <a:pt x="66" y="1"/>
                    </a:moveTo>
                    <a:cubicBezTo>
                      <a:pt x="50" y="1"/>
                      <a:pt x="34" y="5"/>
                      <a:pt x="20" y="11"/>
                    </a:cubicBezTo>
                    <a:cubicBezTo>
                      <a:pt x="11" y="0"/>
                      <a:pt x="11" y="0"/>
                      <a:pt x="11" y="0"/>
                    </a:cubicBezTo>
                    <a:cubicBezTo>
                      <a:pt x="0" y="30"/>
                      <a:pt x="0" y="30"/>
                      <a:pt x="0" y="30"/>
                    </a:cubicBezTo>
                    <a:cubicBezTo>
                      <a:pt x="32" y="27"/>
                      <a:pt x="32" y="27"/>
                      <a:pt x="32" y="27"/>
                    </a:cubicBezTo>
                    <a:cubicBezTo>
                      <a:pt x="25" y="18"/>
                      <a:pt x="25" y="18"/>
                      <a:pt x="25" y="18"/>
                    </a:cubicBezTo>
                    <a:cubicBezTo>
                      <a:pt x="38" y="12"/>
                      <a:pt x="52" y="9"/>
                      <a:pt x="66" y="9"/>
                    </a:cubicBezTo>
                    <a:cubicBezTo>
                      <a:pt x="123" y="9"/>
                      <a:pt x="170" y="56"/>
                      <a:pt x="170" y="113"/>
                    </a:cubicBezTo>
                    <a:cubicBezTo>
                      <a:pt x="170" y="122"/>
                      <a:pt x="169" y="131"/>
                      <a:pt x="167" y="139"/>
                    </a:cubicBezTo>
                    <a:cubicBezTo>
                      <a:pt x="174" y="141"/>
                      <a:pt x="174" y="141"/>
                      <a:pt x="174" y="141"/>
                    </a:cubicBezTo>
                    <a:cubicBezTo>
                      <a:pt x="177" y="132"/>
                      <a:pt x="178" y="122"/>
                      <a:pt x="178" y="113"/>
                    </a:cubicBezTo>
                    <a:cubicBezTo>
                      <a:pt x="178" y="51"/>
                      <a:pt x="128" y="1"/>
                      <a:pt x="6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75" name="Freeform 8">
                <a:extLst>
                  <a:ext uri="{FF2B5EF4-FFF2-40B4-BE49-F238E27FC236}">
                    <a16:creationId xmlns:a16="http://schemas.microsoft.com/office/drawing/2014/main" id="{5F6678D0-B92B-4CFF-8310-2EED3CA3B1E5}"/>
                  </a:ext>
                </a:extLst>
              </p:cNvPr>
              <p:cNvSpPr>
                <a:spLocks/>
              </p:cNvSpPr>
              <p:nvPr/>
            </p:nvSpPr>
            <p:spPr bwMode="auto">
              <a:xfrm>
                <a:off x="12878616" y="4116477"/>
                <a:ext cx="2291474" cy="1822113"/>
              </a:xfrm>
              <a:custGeom>
                <a:avLst/>
                <a:gdLst>
                  <a:gd name="T0" fmla="*/ 156 w 180"/>
                  <a:gd name="T1" fmla="*/ 125 h 143"/>
                  <a:gd name="T2" fmla="*/ 112 w 180"/>
                  <a:gd name="T3" fmla="*/ 135 h 143"/>
                  <a:gd name="T4" fmla="*/ 8 w 180"/>
                  <a:gd name="T5" fmla="*/ 32 h 143"/>
                  <a:gd name="T6" fmla="*/ 12 w 180"/>
                  <a:gd name="T7" fmla="*/ 3 h 143"/>
                  <a:gd name="T8" fmla="*/ 5 w 180"/>
                  <a:gd name="T9" fmla="*/ 0 h 143"/>
                  <a:gd name="T10" fmla="*/ 0 w 180"/>
                  <a:gd name="T11" fmla="*/ 32 h 143"/>
                  <a:gd name="T12" fmla="*/ 112 w 180"/>
                  <a:gd name="T13" fmla="*/ 143 h 143"/>
                  <a:gd name="T14" fmla="*/ 160 w 180"/>
                  <a:gd name="T15" fmla="*/ 132 h 143"/>
                  <a:gd name="T16" fmla="*/ 167 w 180"/>
                  <a:gd name="T17" fmla="*/ 142 h 143"/>
                  <a:gd name="T18" fmla="*/ 180 w 180"/>
                  <a:gd name="T19" fmla="*/ 113 h 143"/>
                  <a:gd name="T20" fmla="*/ 148 w 180"/>
                  <a:gd name="T21" fmla="*/ 113 h 143"/>
                  <a:gd name="T22" fmla="*/ 156 w 180"/>
                  <a:gd name="T23" fmla="*/ 12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143">
                    <a:moveTo>
                      <a:pt x="156" y="125"/>
                    </a:moveTo>
                    <a:cubicBezTo>
                      <a:pt x="142" y="132"/>
                      <a:pt x="127" y="135"/>
                      <a:pt x="112" y="135"/>
                    </a:cubicBezTo>
                    <a:cubicBezTo>
                      <a:pt x="55" y="135"/>
                      <a:pt x="8" y="89"/>
                      <a:pt x="8" y="32"/>
                    </a:cubicBezTo>
                    <a:cubicBezTo>
                      <a:pt x="8" y="22"/>
                      <a:pt x="9" y="12"/>
                      <a:pt x="12" y="3"/>
                    </a:cubicBezTo>
                    <a:cubicBezTo>
                      <a:pt x="5" y="0"/>
                      <a:pt x="5" y="0"/>
                      <a:pt x="5" y="0"/>
                    </a:cubicBezTo>
                    <a:cubicBezTo>
                      <a:pt x="2" y="10"/>
                      <a:pt x="0" y="21"/>
                      <a:pt x="0" y="32"/>
                    </a:cubicBezTo>
                    <a:cubicBezTo>
                      <a:pt x="0" y="93"/>
                      <a:pt x="50" y="143"/>
                      <a:pt x="112" y="143"/>
                    </a:cubicBezTo>
                    <a:cubicBezTo>
                      <a:pt x="129" y="143"/>
                      <a:pt x="145" y="139"/>
                      <a:pt x="160" y="132"/>
                    </a:cubicBezTo>
                    <a:cubicBezTo>
                      <a:pt x="167" y="142"/>
                      <a:pt x="167" y="142"/>
                      <a:pt x="167" y="142"/>
                    </a:cubicBezTo>
                    <a:cubicBezTo>
                      <a:pt x="180" y="113"/>
                      <a:pt x="180" y="113"/>
                      <a:pt x="180" y="113"/>
                    </a:cubicBezTo>
                    <a:cubicBezTo>
                      <a:pt x="148" y="113"/>
                      <a:pt x="148" y="113"/>
                      <a:pt x="148" y="113"/>
                    </a:cubicBezTo>
                    <a:lnTo>
                      <a:pt x="156"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76" name="Freeform 9">
                <a:extLst>
                  <a:ext uri="{FF2B5EF4-FFF2-40B4-BE49-F238E27FC236}">
                    <a16:creationId xmlns:a16="http://schemas.microsoft.com/office/drawing/2014/main" id="{E6E50DE6-464E-4710-A981-3B81E8098E7C}"/>
                  </a:ext>
                </a:extLst>
              </p:cNvPr>
              <p:cNvSpPr>
                <a:spLocks/>
              </p:cNvSpPr>
              <p:nvPr/>
            </p:nvSpPr>
            <p:spPr bwMode="auto">
              <a:xfrm>
                <a:off x="13260210" y="3479215"/>
                <a:ext cx="141190" cy="139282"/>
              </a:xfrm>
              <a:custGeom>
                <a:avLst/>
                <a:gdLst>
                  <a:gd name="T0" fmla="*/ 74 w 74"/>
                  <a:gd name="T1" fmla="*/ 40 h 73"/>
                  <a:gd name="T2" fmla="*/ 40 w 74"/>
                  <a:gd name="T3" fmla="*/ 0 h 73"/>
                  <a:gd name="T4" fmla="*/ 0 w 74"/>
                  <a:gd name="T5" fmla="*/ 40 h 73"/>
                  <a:gd name="T6" fmla="*/ 33 w 74"/>
                  <a:gd name="T7" fmla="*/ 73 h 73"/>
                  <a:gd name="T8" fmla="*/ 74 w 74"/>
                  <a:gd name="T9" fmla="*/ 40 h 73"/>
                </a:gdLst>
                <a:ahLst/>
                <a:cxnLst>
                  <a:cxn ang="0">
                    <a:pos x="T0" y="T1"/>
                  </a:cxn>
                  <a:cxn ang="0">
                    <a:pos x="T2" y="T3"/>
                  </a:cxn>
                  <a:cxn ang="0">
                    <a:pos x="T4" y="T5"/>
                  </a:cxn>
                  <a:cxn ang="0">
                    <a:pos x="T6" y="T7"/>
                  </a:cxn>
                  <a:cxn ang="0">
                    <a:pos x="T8" y="T9"/>
                  </a:cxn>
                </a:cxnLst>
                <a:rect l="0" t="0" r="r" b="b"/>
                <a:pathLst>
                  <a:path w="74" h="73">
                    <a:moveTo>
                      <a:pt x="74" y="40"/>
                    </a:moveTo>
                    <a:lnTo>
                      <a:pt x="40" y="0"/>
                    </a:lnTo>
                    <a:lnTo>
                      <a:pt x="0" y="40"/>
                    </a:lnTo>
                    <a:lnTo>
                      <a:pt x="33" y="73"/>
                    </a:lnTo>
                    <a:lnTo>
                      <a:pt x="7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77" name="Freeform 10">
                <a:extLst>
                  <a:ext uri="{FF2B5EF4-FFF2-40B4-BE49-F238E27FC236}">
                    <a16:creationId xmlns:a16="http://schemas.microsoft.com/office/drawing/2014/main" id="{0BF38E04-F45D-4D68-97C2-F513BEE1B926}"/>
                  </a:ext>
                </a:extLst>
              </p:cNvPr>
              <p:cNvSpPr>
                <a:spLocks/>
              </p:cNvSpPr>
              <p:nvPr/>
            </p:nvSpPr>
            <p:spPr bwMode="auto">
              <a:xfrm>
                <a:off x="13094216" y="3683369"/>
                <a:ext cx="141190" cy="152638"/>
              </a:xfrm>
              <a:custGeom>
                <a:avLst/>
                <a:gdLst>
                  <a:gd name="T0" fmla="*/ 74 w 74"/>
                  <a:gd name="T1" fmla="*/ 33 h 80"/>
                  <a:gd name="T2" fmla="*/ 27 w 74"/>
                  <a:gd name="T3" fmla="*/ 0 h 80"/>
                  <a:gd name="T4" fmla="*/ 0 w 74"/>
                  <a:gd name="T5" fmla="*/ 47 h 80"/>
                  <a:gd name="T6" fmla="*/ 40 w 74"/>
                  <a:gd name="T7" fmla="*/ 80 h 80"/>
                  <a:gd name="T8" fmla="*/ 74 w 74"/>
                  <a:gd name="T9" fmla="*/ 33 h 80"/>
                </a:gdLst>
                <a:ahLst/>
                <a:cxnLst>
                  <a:cxn ang="0">
                    <a:pos x="T0" y="T1"/>
                  </a:cxn>
                  <a:cxn ang="0">
                    <a:pos x="T2" y="T3"/>
                  </a:cxn>
                  <a:cxn ang="0">
                    <a:pos x="T4" y="T5"/>
                  </a:cxn>
                  <a:cxn ang="0">
                    <a:pos x="T6" y="T7"/>
                  </a:cxn>
                  <a:cxn ang="0">
                    <a:pos x="T8" y="T9"/>
                  </a:cxn>
                </a:cxnLst>
                <a:rect l="0" t="0" r="r" b="b"/>
                <a:pathLst>
                  <a:path w="74" h="80">
                    <a:moveTo>
                      <a:pt x="74" y="33"/>
                    </a:moveTo>
                    <a:lnTo>
                      <a:pt x="27" y="0"/>
                    </a:lnTo>
                    <a:lnTo>
                      <a:pt x="0" y="47"/>
                    </a:lnTo>
                    <a:lnTo>
                      <a:pt x="40" y="80"/>
                    </a:lnTo>
                    <a:lnTo>
                      <a:pt x="7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78" name="Freeform 11">
                <a:extLst>
                  <a:ext uri="{FF2B5EF4-FFF2-40B4-BE49-F238E27FC236}">
                    <a16:creationId xmlns:a16="http://schemas.microsoft.com/office/drawing/2014/main" id="{C4A639B6-68B4-4985-AA54-187476CF0F68}"/>
                  </a:ext>
                </a:extLst>
              </p:cNvPr>
              <p:cNvSpPr>
                <a:spLocks/>
              </p:cNvSpPr>
              <p:nvPr/>
            </p:nvSpPr>
            <p:spPr bwMode="auto">
              <a:xfrm>
                <a:off x="12968290" y="3925680"/>
                <a:ext cx="139282" cy="139282"/>
              </a:xfrm>
              <a:custGeom>
                <a:avLst/>
                <a:gdLst>
                  <a:gd name="T0" fmla="*/ 73 w 73"/>
                  <a:gd name="T1" fmla="*/ 20 h 73"/>
                  <a:gd name="T2" fmla="*/ 20 w 73"/>
                  <a:gd name="T3" fmla="*/ 0 h 73"/>
                  <a:gd name="T4" fmla="*/ 0 w 73"/>
                  <a:gd name="T5" fmla="*/ 53 h 73"/>
                  <a:gd name="T6" fmla="*/ 46 w 73"/>
                  <a:gd name="T7" fmla="*/ 73 h 73"/>
                  <a:gd name="T8" fmla="*/ 73 w 73"/>
                  <a:gd name="T9" fmla="*/ 20 h 73"/>
                </a:gdLst>
                <a:ahLst/>
                <a:cxnLst>
                  <a:cxn ang="0">
                    <a:pos x="T0" y="T1"/>
                  </a:cxn>
                  <a:cxn ang="0">
                    <a:pos x="T2" y="T3"/>
                  </a:cxn>
                  <a:cxn ang="0">
                    <a:pos x="T4" y="T5"/>
                  </a:cxn>
                  <a:cxn ang="0">
                    <a:pos x="T6" y="T7"/>
                  </a:cxn>
                  <a:cxn ang="0">
                    <a:pos x="T8" y="T9"/>
                  </a:cxn>
                </a:cxnLst>
                <a:rect l="0" t="0" r="r" b="b"/>
                <a:pathLst>
                  <a:path w="73" h="73">
                    <a:moveTo>
                      <a:pt x="73" y="20"/>
                    </a:moveTo>
                    <a:lnTo>
                      <a:pt x="20" y="0"/>
                    </a:lnTo>
                    <a:lnTo>
                      <a:pt x="0" y="53"/>
                    </a:lnTo>
                    <a:lnTo>
                      <a:pt x="46" y="73"/>
                    </a:lnTo>
                    <a:lnTo>
                      <a:pt x="7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79" name="Freeform 12">
                <a:extLst>
                  <a:ext uri="{FF2B5EF4-FFF2-40B4-BE49-F238E27FC236}">
                    <a16:creationId xmlns:a16="http://schemas.microsoft.com/office/drawing/2014/main" id="{31659651-B0E2-4687-91D5-6EE83B26030D}"/>
                  </a:ext>
                </a:extLst>
              </p:cNvPr>
              <p:cNvSpPr>
                <a:spLocks/>
              </p:cNvSpPr>
              <p:nvPr/>
            </p:nvSpPr>
            <p:spPr bwMode="auto">
              <a:xfrm>
                <a:off x="15208248" y="5415806"/>
                <a:ext cx="141190" cy="141190"/>
              </a:xfrm>
              <a:custGeom>
                <a:avLst/>
                <a:gdLst>
                  <a:gd name="T0" fmla="*/ 0 w 74"/>
                  <a:gd name="T1" fmla="*/ 40 h 74"/>
                  <a:gd name="T2" fmla="*/ 34 w 74"/>
                  <a:gd name="T3" fmla="*/ 74 h 74"/>
                  <a:gd name="T4" fmla="*/ 74 w 74"/>
                  <a:gd name="T5" fmla="*/ 34 h 74"/>
                  <a:gd name="T6" fmla="*/ 40 w 74"/>
                  <a:gd name="T7" fmla="*/ 0 h 74"/>
                  <a:gd name="T8" fmla="*/ 0 w 74"/>
                  <a:gd name="T9" fmla="*/ 40 h 74"/>
                </a:gdLst>
                <a:ahLst/>
                <a:cxnLst>
                  <a:cxn ang="0">
                    <a:pos x="T0" y="T1"/>
                  </a:cxn>
                  <a:cxn ang="0">
                    <a:pos x="T2" y="T3"/>
                  </a:cxn>
                  <a:cxn ang="0">
                    <a:pos x="T4" y="T5"/>
                  </a:cxn>
                  <a:cxn ang="0">
                    <a:pos x="T6" y="T7"/>
                  </a:cxn>
                  <a:cxn ang="0">
                    <a:pos x="T8" y="T9"/>
                  </a:cxn>
                </a:cxnLst>
                <a:rect l="0" t="0" r="r" b="b"/>
                <a:pathLst>
                  <a:path w="74" h="74">
                    <a:moveTo>
                      <a:pt x="0" y="40"/>
                    </a:moveTo>
                    <a:lnTo>
                      <a:pt x="34" y="74"/>
                    </a:lnTo>
                    <a:lnTo>
                      <a:pt x="74" y="34"/>
                    </a:lnTo>
                    <a:lnTo>
                      <a:pt x="40" y="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80" name="Freeform 13">
                <a:extLst>
                  <a:ext uri="{FF2B5EF4-FFF2-40B4-BE49-F238E27FC236}">
                    <a16:creationId xmlns:a16="http://schemas.microsoft.com/office/drawing/2014/main" id="{88A4ECBE-54D4-43BB-804F-72D49252419F}"/>
                  </a:ext>
                </a:extLst>
              </p:cNvPr>
              <p:cNvSpPr>
                <a:spLocks/>
              </p:cNvSpPr>
              <p:nvPr/>
            </p:nvSpPr>
            <p:spPr bwMode="auto">
              <a:xfrm>
                <a:off x="15374242" y="5211653"/>
                <a:ext cx="141190" cy="141190"/>
              </a:xfrm>
              <a:custGeom>
                <a:avLst/>
                <a:gdLst>
                  <a:gd name="T0" fmla="*/ 0 w 74"/>
                  <a:gd name="T1" fmla="*/ 47 h 74"/>
                  <a:gd name="T2" fmla="*/ 47 w 74"/>
                  <a:gd name="T3" fmla="*/ 74 h 74"/>
                  <a:gd name="T4" fmla="*/ 74 w 74"/>
                  <a:gd name="T5" fmla="*/ 27 h 74"/>
                  <a:gd name="T6" fmla="*/ 33 w 74"/>
                  <a:gd name="T7" fmla="*/ 0 h 74"/>
                  <a:gd name="T8" fmla="*/ 0 w 74"/>
                  <a:gd name="T9" fmla="*/ 47 h 74"/>
                </a:gdLst>
                <a:ahLst/>
                <a:cxnLst>
                  <a:cxn ang="0">
                    <a:pos x="T0" y="T1"/>
                  </a:cxn>
                  <a:cxn ang="0">
                    <a:pos x="T2" y="T3"/>
                  </a:cxn>
                  <a:cxn ang="0">
                    <a:pos x="T4" y="T5"/>
                  </a:cxn>
                  <a:cxn ang="0">
                    <a:pos x="T6" y="T7"/>
                  </a:cxn>
                  <a:cxn ang="0">
                    <a:pos x="T8" y="T9"/>
                  </a:cxn>
                </a:cxnLst>
                <a:rect l="0" t="0" r="r" b="b"/>
                <a:pathLst>
                  <a:path w="74" h="74">
                    <a:moveTo>
                      <a:pt x="0" y="47"/>
                    </a:moveTo>
                    <a:lnTo>
                      <a:pt x="47" y="74"/>
                    </a:lnTo>
                    <a:lnTo>
                      <a:pt x="74" y="27"/>
                    </a:lnTo>
                    <a:lnTo>
                      <a:pt x="33" y="0"/>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81" name="Freeform 14">
                <a:extLst>
                  <a:ext uri="{FF2B5EF4-FFF2-40B4-BE49-F238E27FC236}">
                    <a16:creationId xmlns:a16="http://schemas.microsoft.com/office/drawing/2014/main" id="{D8A5AF9C-43C7-4128-8C79-948A8EDDF6EE}"/>
                  </a:ext>
                </a:extLst>
              </p:cNvPr>
              <p:cNvSpPr>
                <a:spLocks/>
              </p:cNvSpPr>
              <p:nvPr/>
            </p:nvSpPr>
            <p:spPr bwMode="auto">
              <a:xfrm>
                <a:off x="15502075" y="4969341"/>
                <a:ext cx="139282" cy="141190"/>
              </a:xfrm>
              <a:custGeom>
                <a:avLst/>
                <a:gdLst>
                  <a:gd name="T0" fmla="*/ 0 w 73"/>
                  <a:gd name="T1" fmla="*/ 54 h 74"/>
                  <a:gd name="T2" fmla="*/ 53 w 73"/>
                  <a:gd name="T3" fmla="*/ 74 h 74"/>
                  <a:gd name="T4" fmla="*/ 73 w 73"/>
                  <a:gd name="T5" fmla="*/ 20 h 74"/>
                  <a:gd name="T6" fmla="*/ 27 w 73"/>
                  <a:gd name="T7" fmla="*/ 0 h 74"/>
                  <a:gd name="T8" fmla="*/ 0 w 73"/>
                  <a:gd name="T9" fmla="*/ 54 h 74"/>
                </a:gdLst>
                <a:ahLst/>
                <a:cxnLst>
                  <a:cxn ang="0">
                    <a:pos x="T0" y="T1"/>
                  </a:cxn>
                  <a:cxn ang="0">
                    <a:pos x="T2" y="T3"/>
                  </a:cxn>
                  <a:cxn ang="0">
                    <a:pos x="T4" y="T5"/>
                  </a:cxn>
                  <a:cxn ang="0">
                    <a:pos x="T6" y="T7"/>
                  </a:cxn>
                  <a:cxn ang="0">
                    <a:pos x="T8" y="T9"/>
                  </a:cxn>
                </a:cxnLst>
                <a:rect l="0" t="0" r="r" b="b"/>
                <a:pathLst>
                  <a:path w="73" h="74">
                    <a:moveTo>
                      <a:pt x="0" y="54"/>
                    </a:moveTo>
                    <a:lnTo>
                      <a:pt x="53" y="74"/>
                    </a:lnTo>
                    <a:lnTo>
                      <a:pt x="73" y="20"/>
                    </a:lnTo>
                    <a:lnTo>
                      <a:pt x="27"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grpSp>
        <p:sp>
          <p:nvSpPr>
            <p:cNvPr id="73" name="TextBox 72">
              <a:extLst>
                <a:ext uri="{FF2B5EF4-FFF2-40B4-BE49-F238E27FC236}">
                  <a16:creationId xmlns:a16="http://schemas.microsoft.com/office/drawing/2014/main" id="{772610DB-F9D0-4A80-AA97-51CAB2913B67}"/>
                </a:ext>
              </a:extLst>
            </p:cNvPr>
            <p:cNvSpPr txBox="1"/>
            <p:nvPr userDrawn="1"/>
          </p:nvSpPr>
          <p:spPr>
            <a:xfrm>
              <a:off x="-2432029" y="2562642"/>
              <a:ext cx="1400362"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200" b="0" i="0" u="none" strike="noStrike" kern="1200" cap="none" spc="0" normalizeH="0" baseline="0" noProof="0" dirty="0">
                  <a:ln>
                    <a:noFill/>
                  </a:ln>
                  <a:solidFill>
                    <a:schemeClr val="bg1"/>
                  </a:solidFill>
                  <a:effectLst/>
                  <a:uLnTx/>
                  <a:uFillTx/>
                  <a:latin typeface="Franklin Gothic Medium" panose="020B0603020102020204" pitchFamily="34" charset="0"/>
                  <a:ea typeface="+mn-ea"/>
                  <a:cs typeface="+mn-cs"/>
                </a:rPr>
                <a:t>3</a:t>
              </a:r>
            </a:p>
          </p:txBody>
        </p:sp>
      </p:grpSp>
      <p:grpSp>
        <p:nvGrpSpPr>
          <p:cNvPr id="82" name="Group 81">
            <a:extLst>
              <a:ext uri="{FF2B5EF4-FFF2-40B4-BE49-F238E27FC236}">
                <a16:creationId xmlns:a16="http://schemas.microsoft.com/office/drawing/2014/main" id="{C024AB52-2A56-4D09-B612-0E14900BA7D1}"/>
              </a:ext>
            </a:extLst>
          </p:cNvPr>
          <p:cNvGrpSpPr/>
          <p:nvPr userDrawn="1"/>
        </p:nvGrpSpPr>
        <p:grpSpPr>
          <a:xfrm>
            <a:off x="9813075" y="1515291"/>
            <a:ext cx="1628128" cy="1628128"/>
            <a:chOff x="-2521643" y="2291773"/>
            <a:chExt cx="1628128" cy="1628128"/>
          </a:xfrm>
        </p:grpSpPr>
        <p:sp>
          <p:nvSpPr>
            <p:cNvPr id="83" name="Oval 82">
              <a:extLst>
                <a:ext uri="{FF2B5EF4-FFF2-40B4-BE49-F238E27FC236}">
                  <a16:creationId xmlns:a16="http://schemas.microsoft.com/office/drawing/2014/main" id="{0C1CECB6-B8FC-4528-A2B2-BCB08A704095}"/>
                </a:ext>
              </a:extLst>
            </p:cNvPr>
            <p:cNvSpPr/>
            <p:nvPr userDrawn="1"/>
          </p:nvSpPr>
          <p:spPr>
            <a:xfrm>
              <a:off x="-2521643" y="2291773"/>
              <a:ext cx="1628128" cy="162812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1"/>
                </a:solidFill>
                <a:effectLst/>
                <a:uLnTx/>
                <a:uFillTx/>
                <a:latin typeface="Franklin Gothic Book"/>
                <a:ea typeface="+mn-ea"/>
                <a:cs typeface="+mn-cs"/>
              </a:endParaRPr>
            </a:p>
          </p:txBody>
        </p:sp>
        <p:grpSp>
          <p:nvGrpSpPr>
            <p:cNvPr id="84" name="Group 83">
              <a:extLst>
                <a:ext uri="{FF2B5EF4-FFF2-40B4-BE49-F238E27FC236}">
                  <a16:creationId xmlns:a16="http://schemas.microsoft.com/office/drawing/2014/main" id="{60F7ACAD-5FDD-441D-A620-D49EE84E0203}"/>
                </a:ext>
              </a:extLst>
            </p:cNvPr>
            <p:cNvGrpSpPr/>
            <p:nvPr userDrawn="1"/>
          </p:nvGrpSpPr>
          <p:grpSpPr>
            <a:xfrm>
              <a:off x="-2391919" y="2435105"/>
              <a:ext cx="1349463" cy="1350366"/>
              <a:chOff x="12878616" y="3084266"/>
              <a:chExt cx="2852416" cy="2854324"/>
            </a:xfrm>
            <a:solidFill>
              <a:schemeClr val="bg1"/>
            </a:solidFill>
          </p:grpSpPr>
          <p:sp>
            <p:nvSpPr>
              <p:cNvPr id="86" name="Freeform 5">
                <a:extLst>
                  <a:ext uri="{FF2B5EF4-FFF2-40B4-BE49-F238E27FC236}">
                    <a16:creationId xmlns:a16="http://schemas.microsoft.com/office/drawing/2014/main" id="{F2FF5959-47CC-4E8A-AC4C-B93BDE64D5BA}"/>
                  </a:ext>
                </a:extLst>
              </p:cNvPr>
              <p:cNvSpPr>
                <a:spLocks/>
              </p:cNvSpPr>
              <p:nvPr/>
            </p:nvSpPr>
            <p:spPr bwMode="auto">
              <a:xfrm>
                <a:off x="13464362" y="3084266"/>
                <a:ext cx="2266670" cy="1797308"/>
              </a:xfrm>
              <a:custGeom>
                <a:avLst/>
                <a:gdLst>
                  <a:gd name="T0" fmla="*/ 66 w 178"/>
                  <a:gd name="T1" fmla="*/ 1 h 141"/>
                  <a:gd name="T2" fmla="*/ 20 w 178"/>
                  <a:gd name="T3" fmla="*/ 11 h 141"/>
                  <a:gd name="T4" fmla="*/ 11 w 178"/>
                  <a:gd name="T5" fmla="*/ 0 h 141"/>
                  <a:gd name="T6" fmla="*/ 0 w 178"/>
                  <a:gd name="T7" fmla="*/ 30 h 141"/>
                  <a:gd name="T8" fmla="*/ 32 w 178"/>
                  <a:gd name="T9" fmla="*/ 27 h 141"/>
                  <a:gd name="T10" fmla="*/ 25 w 178"/>
                  <a:gd name="T11" fmla="*/ 18 h 141"/>
                  <a:gd name="T12" fmla="*/ 66 w 178"/>
                  <a:gd name="T13" fmla="*/ 9 h 141"/>
                  <a:gd name="T14" fmla="*/ 170 w 178"/>
                  <a:gd name="T15" fmla="*/ 113 h 141"/>
                  <a:gd name="T16" fmla="*/ 167 w 178"/>
                  <a:gd name="T17" fmla="*/ 139 h 141"/>
                  <a:gd name="T18" fmla="*/ 174 w 178"/>
                  <a:gd name="T19" fmla="*/ 141 h 141"/>
                  <a:gd name="T20" fmla="*/ 178 w 178"/>
                  <a:gd name="T21" fmla="*/ 113 h 141"/>
                  <a:gd name="T22" fmla="*/ 66 w 178"/>
                  <a:gd name="T23" fmla="*/ 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41">
                    <a:moveTo>
                      <a:pt x="66" y="1"/>
                    </a:moveTo>
                    <a:cubicBezTo>
                      <a:pt x="50" y="1"/>
                      <a:pt x="34" y="5"/>
                      <a:pt x="20" y="11"/>
                    </a:cubicBezTo>
                    <a:cubicBezTo>
                      <a:pt x="11" y="0"/>
                      <a:pt x="11" y="0"/>
                      <a:pt x="11" y="0"/>
                    </a:cubicBezTo>
                    <a:cubicBezTo>
                      <a:pt x="0" y="30"/>
                      <a:pt x="0" y="30"/>
                      <a:pt x="0" y="30"/>
                    </a:cubicBezTo>
                    <a:cubicBezTo>
                      <a:pt x="32" y="27"/>
                      <a:pt x="32" y="27"/>
                      <a:pt x="32" y="27"/>
                    </a:cubicBezTo>
                    <a:cubicBezTo>
                      <a:pt x="25" y="18"/>
                      <a:pt x="25" y="18"/>
                      <a:pt x="25" y="18"/>
                    </a:cubicBezTo>
                    <a:cubicBezTo>
                      <a:pt x="38" y="12"/>
                      <a:pt x="52" y="9"/>
                      <a:pt x="66" y="9"/>
                    </a:cubicBezTo>
                    <a:cubicBezTo>
                      <a:pt x="123" y="9"/>
                      <a:pt x="170" y="56"/>
                      <a:pt x="170" y="113"/>
                    </a:cubicBezTo>
                    <a:cubicBezTo>
                      <a:pt x="170" y="122"/>
                      <a:pt x="169" y="131"/>
                      <a:pt x="167" y="139"/>
                    </a:cubicBezTo>
                    <a:cubicBezTo>
                      <a:pt x="174" y="141"/>
                      <a:pt x="174" y="141"/>
                      <a:pt x="174" y="141"/>
                    </a:cubicBezTo>
                    <a:cubicBezTo>
                      <a:pt x="177" y="132"/>
                      <a:pt x="178" y="122"/>
                      <a:pt x="178" y="113"/>
                    </a:cubicBezTo>
                    <a:cubicBezTo>
                      <a:pt x="178" y="51"/>
                      <a:pt x="128" y="1"/>
                      <a:pt x="6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87" name="Freeform 8">
                <a:extLst>
                  <a:ext uri="{FF2B5EF4-FFF2-40B4-BE49-F238E27FC236}">
                    <a16:creationId xmlns:a16="http://schemas.microsoft.com/office/drawing/2014/main" id="{C590ACC1-A29F-47F9-AD0F-0BF12C0328B8}"/>
                  </a:ext>
                </a:extLst>
              </p:cNvPr>
              <p:cNvSpPr>
                <a:spLocks/>
              </p:cNvSpPr>
              <p:nvPr/>
            </p:nvSpPr>
            <p:spPr bwMode="auto">
              <a:xfrm>
                <a:off x="12878616" y="4116477"/>
                <a:ext cx="2291474" cy="1822113"/>
              </a:xfrm>
              <a:custGeom>
                <a:avLst/>
                <a:gdLst>
                  <a:gd name="T0" fmla="*/ 156 w 180"/>
                  <a:gd name="T1" fmla="*/ 125 h 143"/>
                  <a:gd name="T2" fmla="*/ 112 w 180"/>
                  <a:gd name="T3" fmla="*/ 135 h 143"/>
                  <a:gd name="T4" fmla="*/ 8 w 180"/>
                  <a:gd name="T5" fmla="*/ 32 h 143"/>
                  <a:gd name="T6" fmla="*/ 12 w 180"/>
                  <a:gd name="T7" fmla="*/ 3 h 143"/>
                  <a:gd name="T8" fmla="*/ 5 w 180"/>
                  <a:gd name="T9" fmla="*/ 0 h 143"/>
                  <a:gd name="T10" fmla="*/ 0 w 180"/>
                  <a:gd name="T11" fmla="*/ 32 h 143"/>
                  <a:gd name="T12" fmla="*/ 112 w 180"/>
                  <a:gd name="T13" fmla="*/ 143 h 143"/>
                  <a:gd name="T14" fmla="*/ 160 w 180"/>
                  <a:gd name="T15" fmla="*/ 132 h 143"/>
                  <a:gd name="T16" fmla="*/ 167 w 180"/>
                  <a:gd name="T17" fmla="*/ 142 h 143"/>
                  <a:gd name="T18" fmla="*/ 180 w 180"/>
                  <a:gd name="T19" fmla="*/ 113 h 143"/>
                  <a:gd name="T20" fmla="*/ 148 w 180"/>
                  <a:gd name="T21" fmla="*/ 113 h 143"/>
                  <a:gd name="T22" fmla="*/ 156 w 180"/>
                  <a:gd name="T23" fmla="*/ 12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143">
                    <a:moveTo>
                      <a:pt x="156" y="125"/>
                    </a:moveTo>
                    <a:cubicBezTo>
                      <a:pt x="142" y="132"/>
                      <a:pt x="127" y="135"/>
                      <a:pt x="112" y="135"/>
                    </a:cubicBezTo>
                    <a:cubicBezTo>
                      <a:pt x="55" y="135"/>
                      <a:pt x="8" y="89"/>
                      <a:pt x="8" y="32"/>
                    </a:cubicBezTo>
                    <a:cubicBezTo>
                      <a:pt x="8" y="22"/>
                      <a:pt x="9" y="12"/>
                      <a:pt x="12" y="3"/>
                    </a:cubicBezTo>
                    <a:cubicBezTo>
                      <a:pt x="5" y="0"/>
                      <a:pt x="5" y="0"/>
                      <a:pt x="5" y="0"/>
                    </a:cubicBezTo>
                    <a:cubicBezTo>
                      <a:pt x="2" y="10"/>
                      <a:pt x="0" y="21"/>
                      <a:pt x="0" y="32"/>
                    </a:cubicBezTo>
                    <a:cubicBezTo>
                      <a:pt x="0" y="93"/>
                      <a:pt x="50" y="143"/>
                      <a:pt x="112" y="143"/>
                    </a:cubicBezTo>
                    <a:cubicBezTo>
                      <a:pt x="129" y="143"/>
                      <a:pt x="145" y="139"/>
                      <a:pt x="160" y="132"/>
                    </a:cubicBezTo>
                    <a:cubicBezTo>
                      <a:pt x="167" y="142"/>
                      <a:pt x="167" y="142"/>
                      <a:pt x="167" y="142"/>
                    </a:cubicBezTo>
                    <a:cubicBezTo>
                      <a:pt x="180" y="113"/>
                      <a:pt x="180" y="113"/>
                      <a:pt x="180" y="113"/>
                    </a:cubicBezTo>
                    <a:cubicBezTo>
                      <a:pt x="148" y="113"/>
                      <a:pt x="148" y="113"/>
                      <a:pt x="148" y="113"/>
                    </a:cubicBezTo>
                    <a:lnTo>
                      <a:pt x="156"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88" name="Freeform 9">
                <a:extLst>
                  <a:ext uri="{FF2B5EF4-FFF2-40B4-BE49-F238E27FC236}">
                    <a16:creationId xmlns:a16="http://schemas.microsoft.com/office/drawing/2014/main" id="{B12A3174-A82B-4714-9ABC-9F1AC8B6D7AD}"/>
                  </a:ext>
                </a:extLst>
              </p:cNvPr>
              <p:cNvSpPr>
                <a:spLocks/>
              </p:cNvSpPr>
              <p:nvPr/>
            </p:nvSpPr>
            <p:spPr bwMode="auto">
              <a:xfrm>
                <a:off x="13260210" y="3479215"/>
                <a:ext cx="141190" cy="139282"/>
              </a:xfrm>
              <a:custGeom>
                <a:avLst/>
                <a:gdLst>
                  <a:gd name="T0" fmla="*/ 74 w 74"/>
                  <a:gd name="T1" fmla="*/ 40 h 73"/>
                  <a:gd name="T2" fmla="*/ 40 w 74"/>
                  <a:gd name="T3" fmla="*/ 0 h 73"/>
                  <a:gd name="T4" fmla="*/ 0 w 74"/>
                  <a:gd name="T5" fmla="*/ 40 h 73"/>
                  <a:gd name="T6" fmla="*/ 33 w 74"/>
                  <a:gd name="T7" fmla="*/ 73 h 73"/>
                  <a:gd name="T8" fmla="*/ 74 w 74"/>
                  <a:gd name="T9" fmla="*/ 40 h 73"/>
                </a:gdLst>
                <a:ahLst/>
                <a:cxnLst>
                  <a:cxn ang="0">
                    <a:pos x="T0" y="T1"/>
                  </a:cxn>
                  <a:cxn ang="0">
                    <a:pos x="T2" y="T3"/>
                  </a:cxn>
                  <a:cxn ang="0">
                    <a:pos x="T4" y="T5"/>
                  </a:cxn>
                  <a:cxn ang="0">
                    <a:pos x="T6" y="T7"/>
                  </a:cxn>
                  <a:cxn ang="0">
                    <a:pos x="T8" y="T9"/>
                  </a:cxn>
                </a:cxnLst>
                <a:rect l="0" t="0" r="r" b="b"/>
                <a:pathLst>
                  <a:path w="74" h="73">
                    <a:moveTo>
                      <a:pt x="74" y="40"/>
                    </a:moveTo>
                    <a:lnTo>
                      <a:pt x="40" y="0"/>
                    </a:lnTo>
                    <a:lnTo>
                      <a:pt x="0" y="40"/>
                    </a:lnTo>
                    <a:lnTo>
                      <a:pt x="33" y="73"/>
                    </a:lnTo>
                    <a:lnTo>
                      <a:pt x="7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89" name="Freeform 10">
                <a:extLst>
                  <a:ext uri="{FF2B5EF4-FFF2-40B4-BE49-F238E27FC236}">
                    <a16:creationId xmlns:a16="http://schemas.microsoft.com/office/drawing/2014/main" id="{2111D2CB-1A48-4187-8F0B-E6F1DDC5C3F6}"/>
                  </a:ext>
                </a:extLst>
              </p:cNvPr>
              <p:cNvSpPr>
                <a:spLocks/>
              </p:cNvSpPr>
              <p:nvPr/>
            </p:nvSpPr>
            <p:spPr bwMode="auto">
              <a:xfrm>
                <a:off x="13094216" y="3683369"/>
                <a:ext cx="141190" cy="152638"/>
              </a:xfrm>
              <a:custGeom>
                <a:avLst/>
                <a:gdLst>
                  <a:gd name="T0" fmla="*/ 74 w 74"/>
                  <a:gd name="T1" fmla="*/ 33 h 80"/>
                  <a:gd name="T2" fmla="*/ 27 w 74"/>
                  <a:gd name="T3" fmla="*/ 0 h 80"/>
                  <a:gd name="T4" fmla="*/ 0 w 74"/>
                  <a:gd name="T5" fmla="*/ 47 h 80"/>
                  <a:gd name="T6" fmla="*/ 40 w 74"/>
                  <a:gd name="T7" fmla="*/ 80 h 80"/>
                  <a:gd name="T8" fmla="*/ 74 w 74"/>
                  <a:gd name="T9" fmla="*/ 33 h 80"/>
                </a:gdLst>
                <a:ahLst/>
                <a:cxnLst>
                  <a:cxn ang="0">
                    <a:pos x="T0" y="T1"/>
                  </a:cxn>
                  <a:cxn ang="0">
                    <a:pos x="T2" y="T3"/>
                  </a:cxn>
                  <a:cxn ang="0">
                    <a:pos x="T4" y="T5"/>
                  </a:cxn>
                  <a:cxn ang="0">
                    <a:pos x="T6" y="T7"/>
                  </a:cxn>
                  <a:cxn ang="0">
                    <a:pos x="T8" y="T9"/>
                  </a:cxn>
                </a:cxnLst>
                <a:rect l="0" t="0" r="r" b="b"/>
                <a:pathLst>
                  <a:path w="74" h="80">
                    <a:moveTo>
                      <a:pt x="74" y="33"/>
                    </a:moveTo>
                    <a:lnTo>
                      <a:pt x="27" y="0"/>
                    </a:lnTo>
                    <a:lnTo>
                      <a:pt x="0" y="47"/>
                    </a:lnTo>
                    <a:lnTo>
                      <a:pt x="40" y="80"/>
                    </a:lnTo>
                    <a:lnTo>
                      <a:pt x="7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90" name="Freeform 11">
                <a:extLst>
                  <a:ext uri="{FF2B5EF4-FFF2-40B4-BE49-F238E27FC236}">
                    <a16:creationId xmlns:a16="http://schemas.microsoft.com/office/drawing/2014/main" id="{13CC6D64-91C2-481B-A6D1-0D143587F992}"/>
                  </a:ext>
                </a:extLst>
              </p:cNvPr>
              <p:cNvSpPr>
                <a:spLocks/>
              </p:cNvSpPr>
              <p:nvPr/>
            </p:nvSpPr>
            <p:spPr bwMode="auto">
              <a:xfrm>
                <a:off x="12968290" y="3925680"/>
                <a:ext cx="139282" cy="139282"/>
              </a:xfrm>
              <a:custGeom>
                <a:avLst/>
                <a:gdLst>
                  <a:gd name="T0" fmla="*/ 73 w 73"/>
                  <a:gd name="T1" fmla="*/ 20 h 73"/>
                  <a:gd name="T2" fmla="*/ 20 w 73"/>
                  <a:gd name="T3" fmla="*/ 0 h 73"/>
                  <a:gd name="T4" fmla="*/ 0 w 73"/>
                  <a:gd name="T5" fmla="*/ 53 h 73"/>
                  <a:gd name="T6" fmla="*/ 46 w 73"/>
                  <a:gd name="T7" fmla="*/ 73 h 73"/>
                  <a:gd name="T8" fmla="*/ 73 w 73"/>
                  <a:gd name="T9" fmla="*/ 20 h 73"/>
                </a:gdLst>
                <a:ahLst/>
                <a:cxnLst>
                  <a:cxn ang="0">
                    <a:pos x="T0" y="T1"/>
                  </a:cxn>
                  <a:cxn ang="0">
                    <a:pos x="T2" y="T3"/>
                  </a:cxn>
                  <a:cxn ang="0">
                    <a:pos x="T4" y="T5"/>
                  </a:cxn>
                  <a:cxn ang="0">
                    <a:pos x="T6" y="T7"/>
                  </a:cxn>
                  <a:cxn ang="0">
                    <a:pos x="T8" y="T9"/>
                  </a:cxn>
                </a:cxnLst>
                <a:rect l="0" t="0" r="r" b="b"/>
                <a:pathLst>
                  <a:path w="73" h="73">
                    <a:moveTo>
                      <a:pt x="73" y="20"/>
                    </a:moveTo>
                    <a:lnTo>
                      <a:pt x="20" y="0"/>
                    </a:lnTo>
                    <a:lnTo>
                      <a:pt x="0" y="53"/>
                    </a:lnTo>
                    <a:lnTo>
                      <a:pt x="46" y="73"/>
                    </a:lnTo>
                    <a:lnTo>
                      <a:pt x="7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91" name="Freeform 12">
                <a:extLst>
                  <a:ext uri="{FF2B5EF4-FFF2-40B4-BE49-F238E27FC236}">
                    <a16:creationId xmlns:a16="http://schemas.microsoft.com/office/drawing/2014/main" id="{DD1EF6BD-9906-44E2-BAF9-DECA676DCEF7}"/>
                  </a:ext>
                </a:extLst>
              </p:cNvPr>
              <p:cNvSpPr>
                <a:spLocks/>
              </p:cNvSpPr>
              <p:nvPr/>
            </p:nvSpPr>
            <p:spPr bwMode="auto">
              <a:xfrm>
                <a:off x="15208248" y="5415806"/>
                <a:ext cx="141190" cy="141190"/>
              </a:xfrm>
              <a:custGeom>
                <a:avLst/>
                <a:gdLst>
                  <a:gd name="T0" fmla="*/ 0 w 74"/>
                  <a:gd name="T1" fmla="*/ 40 h 74"/>
                  <a:gd name="T2" fmla="*/ 34 w 74"/>
                  <a:gd name="T3" fmla="*/ 74 h 74"/>
                  <a:gd name="T4" fmla="*/ 74 w 74"/>
                  <a:gd name="T5" fmla="*/ 34 h 74"/>
                  <a:gd name="T6" fmla="*/ 40 w 74"/>
                  <a:gd name="T7" fmla="*/ 0 h 74"/>
                  <a:gd name="T8" fmla="*/ 0 w 74"/>
                  <a:gd name="T9" fmla="*/ 40 h 74"/>
                </a:gdLst>
                <a:ahLst/>
                <a:cxnLst>
                  <a:cxn ang="0">
                    <a:pos x="T0" y="T1"/>
                  </a:cxn>
                  <a:cxn ang="0">
                    <a:pos x="T2" y="T3"/>
                  </a:cxn>
                  <a:cxn ang="0">
                    <a:pos x="T4" y="T5"/>
                  </a:cxn>
                  <a:cxn ang="0">
                    <a:pos x="T6" y="T7"/>
                  </a:cxn>
                  <a:cxn ang="0">
                    <a:pos x="T8" y="T9"/>
                  </a:cxn>
                </a:cxnLst>
                <a:rect l="0" t="0" r="r" b="b"/>
                <a:pathLst>
                  <a:path w="74" h="74">
                    <a:moveTo>
                      <a:pt x="0" y="40"/>
                    </a:moveTo>
                    <a:lnTo>
                      <a:pt x="34" y="74"/>
                    </a:lnTo>
                    <a:lnTo>
                      <a:pt x="74" y="34"/>
                    </a:lnTo>
                    <a:lnTo>
                      <a:pt x="40" y="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92" name="Freeform 13">
                <a:extLst>
                  <a:ext uri="{FF2B5EF4-FFF2-40B4-BE49-F238E27FC236}">
                    <a16:creationId xmlns:a16="http://schemas.microsoft.com/office/drawing/2014/main" id="{F08785FA-7B0F-4213-B5FF-BCF746AEE8C3}"/>
                  </a:ext>
                </a:extLst>
              </p:cNvPr>
              <p:cNvSpPr>
                <a:spLocks/>
              </p:cNvSpPr>
              <p:nvPr/>
            </p:nvSpPr>
            <p:spPr bwMode="auto">
              <a:xfrm>
                <a:off x="15374242" y="5211653"/>
                <a:ext cx="141190" cy="141190"/>
              </a:xfrm>
              <a:custGeom>
                <a:avLst/>
                <a:gdLst>
                  <a:gd name="T0" fmla="*/ 0 w 74"/>
                  <a:gd name="T1" fmla="*/ 47 h 74"/>
                  <a:gd name="T2" fmla="*/ 47 w 74"/>
                  <a:gd name="T3" fmla="*/ 74 h 74"/>
                  <a:gd name="T4" fmla="*/ 74 w 74"/>
                  <a:gd name="T5" fmla="*/ 27 h 74"/>
                  <a:gd name="T6" fmla="*/ 33 w 74"/>
                  <a:gd name="T7" fmla="*/ 0 h 74"/>
                  <a:gd name="T8" fmla="*/ 0 w 74"/>
                  <a:gd name="T9" fmla="*/ 47 h 74"/>
                </a:gdLst>
                <a:ahLst/>
                <a:cxnLst>
                  <a:cxn ang="0">
                    <a:pos x="T0" y="T1"/>
                  </a:cxn>
                  <a:cxn ang="0">
                    <a:pos x="T2" y="T3"/>
                  </a:cxn>
                  <a:cxn ang="0">
                    <a:pos x="T4" y="T5"/>
                  </a:cxn>
                  <a:cxn ang="0">
                    <a:pos x="T6" y="T7"/>
                  </a:cxn>
                  <a:cxn ang="0">
                    <a:pos x="T8" y="T9"/>
                  </a:cxn>
                </a:cxnLst>
                <a:rect l="0" t="0" r="r" b="b"/>
                <a:pathLst>
                  <a:path w="74" h="74">
                    <a:moveTo>
                      <a:pt x="0" y="47"/>
                    </a:moveTo>
                    <a:lnTo>
                      <a:pt x="47" y="74"/>
                    </a:lnTo>
                    <a:lnTo>
                      <a:pt x="74" y="27"/>
                    </a:lnTo>
                    <a:lnTo>
                      <a:pt x="33" y="0"/>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sp>
            <p:nvSpPr>
              <p:cNvPr id="93" name="Freeform 14">
                <a:extLst>
                  <a:ext uri="{FF2B5EF4-FFF2-40B4-BE49-F238E27FC236}">
                    <a16:creationId xmlns:a16="http://schemas.microsoft.com/office/drawing/2014/main" id="{9F45C44D-616A-4AD8-8494-9C48523BEDC7}"/>
                  </a:ext>
                </a:extLst>
              </p:cNvPr>
              <p:cNvSpPr>
                <a:spLocks/>
              </p:cNvSpPr>
              <p:nvPr/>
            </p:nvSpPr>
            <p:spPr bwMode="auto">
              <a:xfrm>
                <a:off x="15502075" y="4969341"/>
                <a:ext cx="139282" cy="141190"/>
              </a:xfrm>
              <a:custGeom>
                <a:avLst/>
                <a:gdLst>
                  <a:gd name="T0" fmla="*/ 0 w 73"/>
                  <a:gd name="T1" fmla="*/ 54 h 74"/>
                  <a:gd name="T2" fmla="*/ 53 w 73"/>
                  <a:gd name="T3" fmla="*/ 74 h 74"/>
                  <a:gd name="T4" fmla="*/ 73 w 73"/>
                  <a:gd name="T5" fmla="*/ 20 h 74"/>
                  <a:gd name="T6" fmla="*/ 27 w 73"/>
                  <a:gd name="T7" fmla="*/ 0 h 74"/>
                  <a:gd name="T8" fmla="*/ 0 w 73"/>
                  <a:gd name="T9" fmla="*/ 54 h 74"/>
                </a:gdLst>
                <a:ahLst/>
                <a:cxnLst>
                  <a:cxn ang="0">
                    <a:pos x="T0" y="T1"/>
                  </a:cxn>
                  <a:cxn ang="0">
                    <a:pos x="T2" y="T3"/>
                  </a:cxn>
                  <a:cxn ang="0">
                    <a:pos x="T4" y="T5"/>
                  </a:cxn>
                  <a:cxn ang="0">
                    <a:pos x="T6" y="T7"/>
                  </a:cxn>
                  <a:cxn ang="0">
                    <a:pos x="T8" y="T9"/>
                  </a:cxn>
                </a:cxnLst>
                <a:rect l="0" t="0" r="r" b="b"/>
                <a:pathLst>
                  <a:path w="73" h="74">
                    <a:moveTo>
                      <a:pt x="0" y="54"/>
                    </a:moveTo>
                    <a:lnTo>
                      <a:pt x="53" y="74"/>
                    </a:lnTo>
                    <a:lnTo>
                      <a:pt x="73" y="20"/>
                    </a:lnTo>
                    <a:lnTo>
                      <a:pt x="27"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a:ea typeface="+mn-ea"/>
                  <a:cs typeface="+mn-cs"/>
                </a:endParaRPr>
              </a:p>
            </p:txBody>
          </p:sp>
        </p:grpSp>
        <p:sp>
          <p:nvSpPr>
            <p:cNvPr id="85" name="TextBox 84">
              <a:extLst>
                <a:ext uri="{FF2B5EF4-FFF2-40B4-BE49-F238E27FC236}">
                  <a16:creationId xmlns:a16="http://schemas.microsoft.com/office/drawing/2014/main" id="{A1C72DE3-DDA5-4C28-ACB2-1B9CBA09893D}"/>
                </a:ext>
              </a:extLst>
            </p:cNvPr>
            <p:cNvSpPr txBox="1"/>
            <p:nvPr userDrawn="1"/>
          </p:nvSpPr>
          <p:spPr>
            <a:xfrm>
              <a:off x="-2432029" y="2562642"/>
              <a:ext cx="1400362"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200" b="0" i="0" u="none" strike="noStrike" kern="1200" cap="none" spc="0" normalizeH="0" baseline="0" noProof="0" dirty="0">
                  <a:ln>
                    <a:noFill/>
                  </a:ln>
                  <a:solidFill>
                    <a:schemeClr val="bg1"/>
                  </a:solidFill>
                  <a:effectLst/>
                  <a:uLnTx/>
                  <a:uFillTx/>
                  <a:latin typeface="Franklin Gothic Medium" panose="020B0603020102020204" pitchFamily="34" charset="0"/>
                  <a:ea typeface="+mn-ea"/>
                  <a:cs typeface="+mn-cs"/>
                </a:rPr>
                <a:t>4</a:t>
              </a:r>
            </a:p>
          </p:txBody>
        </p:sp>
      </p:grpSp>
      <p:sp>
        <p:nvSpPr>
          <p:cNvPr id="95" name="Text Placeholder 94">
            <a:extLst>
              <a:ext uri="{FF2B5EF4-FFF2-40B4-BE49-F238E27FC236}">
                <a16:creationId xmlns:a16="http://schemas.microsoft.com/office/drawing/2014/main" id="{C53643E9-5F8D-46BE-A126-FFE34E0E89B6}"/>
              </a:ext>
            </a:extLst>
          </p:cNvPr>
          <p:cNvSpPr>
            <a:spLocks noGrp="1"/>
          </p:cNvSpPr>
          <p:nvPr>
            <p:ph type="body" sz="quarter" idx="10"/>
          </p:nvPr>
        </p:nvSpPr>
        <p:spPr>
          <a:xfrm>
            <a:off x="209007" y="3429000"/>
            <a:ext cx="2586582" cy="3194050"/>
          </a:xfrm>
        </p:spPr>
        <p:txBody>
          <a:bodyPr>
            <a:normAutofit/>
          </a:bodyPr>
          <a:lstStyle>
            <a:lvl1pPr>
              <a:defRPr sz="2000"/>
            </a:lvl1pPr>
          </a:lstStyle>
          <a:p>
            <a:pPr lvl="0"/>
            <a:r>
              <a:rPr lang="en-US"/>
              <a:t>Click to edit Master text styles</a:t>
            </a:r>
          </a:p>
        </p:txBody>
      </p:sp>
      <p:sp>
        <p:nvSpPr>
          <p:cNvPr id="96" name="Text Placeholder 94">
            <a:extLst>
              <a:ext uri="{FF2B5EF4-FFF2-40B4-BE49-F238E27FC236}">
                <a16:creationId xmlns:a16="http://schemas.microsoft.com/office/drawing/2014/main" id="{1AB0D029-E85D-4DE7-81FB-B0FE1A503549}"/>
              </a:ext>
            </a:extLst>
          </p:cNvPr>
          <p:cNvSpPr>
            <a:spLocks noGrp="1"/>
          </p:cNvSpPr>
          <p:nvPr>
            <p:ph type="body" sz="quarter" idx="11"/>
          </p:nvPr>
        </p:nvSpPr>
        <p:spPr>
          <a:xfrm>
            <a:off x="3243876" y="3411402"/>
            <a:ext cx="2586582" cy="3194050"/>
          </a:xfrm>
        </p:spPr>
        <p:txBody>
          <a:bodyPr>
            <a:normAutofit/>
          </a:bodyPr>
          <a:lstStyle>
            <a:lvl1pPr>
              <a:defRPr sz="2000"/>
            </a:lvl1pPr>
          </a:lstStyle>
          <a:p>
            <a:pPr lvl="0"/>
            <a:r>
              <a:rPr lang="en-US"/>
              <a:t>Click to edit Master text styles</a:t>
            </a:r>
          </a:p>
        </p:txBody>
      </p:sp>
      <p:sp>
        <p:nvSpPr>
          <p:cNvPr id="97" name="Text Placeholder 94">
            <a:extLst>
              <a:ext uri="{FF2B5EF4-FFF2-40B4-BE49-F238E27FC236}">
                <a16:creationId xmlns:a16="http://schemas.microsoft.com/office/drawing/2014/main" id="{BC78EE36-BEE3-4F5A-AAEE-8E09692DAA38}"/>
              </a:ext>
            </a:extLst>
          </p:cNvPr>
          <p:cNvSpPr>
            <a:spLocks noGrp="1"/>
          </p:cNvSpPr>
          <p:nvPr>
            <p:ph type="body" sz="quarter" idx="12"/>
          </p:nvPr>
        </p:nvSpPr>
        <p:spPr>
          <a:xfrm>
            <a:off x="6280779" y="3411402"/>
            <a:ext cx="2586582" cy="3194050"/>
          </a:xfrm>
        </p:spPr>
        <p:txBody>
          <a:bodyPr>
            <a:normAutofit/>
          </a:bodyPr>
          <a:lstStyle>
            <a:lvl1pPr>
              <a:defRPr sz="2000"/>
            </a:lvl1pPr>
          </a:lstStyle>
          <a:p>
            <a:pPr lvl="0"/>
            <a:r>
              <a:rPr lang="en-US"/>
              <a:t>Click to edit Master text styles</a:t>
            </a:r>
          </a:p>
        </p:txBody>
      </p:sp>
      <p:sp>
        <p:nvSpPr>
          <p:cNvPr id="98" name="Text Placeholder 94">
            <a:extLst>
              <a:ext uri="{FF2B5EF4-FFF2-40B4-BE49-F238E27FC236}">
                <a16:creationId xmlns:a16="http://schemas.microsoft.com/office/drawing/2014/main" id="{2E64C6EB-587A-430C-8260-81DF6DE670F2}"/>
              </a:ext>
            </a:extLst>
          </p:cNvPr>
          <p:cNvSpPr>
            <a:spLocks noGrp="1"/>
          </p:cNvSpPr>
          <p:nvPr>
            <p:ph type="body" sz="quarter" idx="13"/>
          </p:nvPr>
        </p:nvSpPr>
        <p:spPr>
          <a:xfrm>
            <a:off x="9324846" y="3428819"/>
            <a:ext cx="2586582" cy="3194050"/>
          </a:xfrm>
        </p:spPr>
        <p:txBody>
          <a:bodyPr>
            <a:normAutofit/>
          </a:bodyPr>
          <a:lstStyle>
            <a:lvl1pPr>
              <a:defRPr sz="2000"/>
            </a:lvl1pPr>
          </a:lstStyle>
          <a:p>
            <a:pPr lvl="0"/>
            <a:r>
              <a:rPr lang="en-US"/>
              <a:t>Click to edit Master text styles</a:t>
            </a:r>
          </a:p>
        </p:txBody>
      </p:sp>
    </p:spTree>
    <p:extLst>
      <p:ext uri="{BB962C8B-B14F-4D97-AF65-F5344CB8AC3E}">
        <p14:creationId xmlns:p14="http://schemas.microsoft.com/office/powerpoint/2010/main" val="82063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cxnSp>
        <p:nvCxnSpPr>
          <p:cNvPr id="53" name="Straight Connector 52">
            <a:extLst>
              <a:ext uri="{FF2B5EF4-FFF2-40B4-BE49-F238E27FC236}">
                <a16:creationId xmlns:a16="http://schemas.microsoft.com/office/drawing/2014/main" id="{56EF3822-D984-416A-86BD-A03B323EBBBC}"/>
              </a:ext>
            </a:extLst>
          </p:cNvPr>
          <p:cNvCxnSpPr>
            <a:cxnSpLocks/>
          </p:cNvCxnSpPr>
          <p:nvPr/>
        </p:nvCxnSpPr>
        <p:spPr>
          <a:xfrm>
            <a:off x="6043749" y="1515291"/>
            <a:ext cx="0" cy="5107578"/>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19DCD2C-2B9A-46E4-AC9C-FFD2D5A9DD63}"/>
              </a:ext>
            </a:extLst>
          </p:cNvPr>
          <p:cNvCxnSpPr>
            <a:cxnSpLocks/>
          </p:cNvCxnSpPr>
          <p:nvPr userDrawn="1"/>
        </p:nvCxnSpPr>
        <p:spPr>
          <a:xfrm>
            <a:off x="9096103" y="1725341"/>
            <a:ext cx="0" cy="5107578"/>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87FE059-4003-4C69-B49D-0E7617017D52}"/>
              </a:ext>
            </a:extLst>
          </p:cNvPr>
          <p:cNvCxnSpPr>
            <a:cxnSpLocks/>
          </p:cNvCxnSpPr>
          <p:nvPr userDrawn="1"/>
        </p:nvCxnSpPr>
        <p:spPr>
          <a:xfrm>
            <a:off x="3030584" y="1515291"/>
            <a:ext cx="0" cy="5107578"/>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sp>
        <p:nvSpPr>
          <p:cNvPr id="95" name="Text Placeholder 94">
            <a:extLst>
              <a:ext uri="{FF2B5EF4-FFF2-40B4-BE49-F238E27FC236}">
                <a16:creationId xmlns:a16="http://schemas.microsoft.com/office/drawing/2014/main" id="{C53643E9-5F8D-46BE-A126-FFE34E0E89B6}"/>
              </a:ext>
            </a:extLst>
          </p:cNvPr>
          <p:cNvSpPr>
            <a:spLocks noGrp="1"/>
          </p:cNvSpPr>
          <p:nvPr>
            <p:ph type="body" sz="quarter" idx="10"/>
          </p:nvPr>
        </p:nvSpPr>
        <p:spPr>
          <a:xfrm>
            <a:off x="220119" y="3429000"/>
            <a:ext cx="2586582" cy="3194050"/>
          </a:xfrm>
        </p:spPr>
        <p:txBody>
          <a:bodyPr>
            <a:normAutofit/>
          </a:bodyPr>
          <a:lstStyle>
            <a:lvl1pPr>
              <a:defRPr sz="2000"/>
            </a:lvl1pPr>
          </a:lstStyle>
          <a:p>
            <a:pPr lvl="0"/>
            <a:r>
              <a:rPr lang="en-US"/>
              <a:t>Click to edit Master text styles</a:t>
            </a:r>
          </a:p>
        </p:txBody>
      </p:sp>
      <p:sp>
        <p:nvSpPr>
          <p:cNvPr id="96" name="Text Placeholder 94">
            <a:extLst>
              <a:ext uri="{FF2B5EF4-FFF2-40B4-BE49-F238E27FC236}">
                <a16:creationId xmlns:a16="http://schemas.microsoft.com/office/drawing/2014/main" id="{1AB0D029-E85D-4DE7-81FB-B0FE1A503549}"/>
              </a:ext>
            </a:extLst>
          </p:cNvPr>
          <p:cNvSpPr>
            <a:spLocks noGrp="1"/>
          </p:cNvSpPr>
          <p:nvPr>
            <p:ph type="body" sz="quarter" idx="11"/>
          </p:nvPr>
        </p:nvSpPr>
        <p:spPr>
          <a:xfrm>
            <a:off x="3247323" y="3411402"/>
            <a:ext cx="2586582" cy="3194050"/>
          </a:xfrm>
        </p:spPr>
        <p:txBody>
          <a:bodyPr>
            <a:normAutofit/>
          </a:bodyPr>
          <a:lstStyle>
            <a:lvl1pPr>
              <a:defRPr sz="2000"/>
            </a:lvl1pPr>
          </a:lstStyle>
          <a:p>
            <a:pPr lvl="0"/>
            <a:r>
              <a:rPr lang="en-US"/>
              <a:t>Click to edit Master text styles</a:t>
            </a:r>
          </a:p>
        </p:txBody>
      </p:sp>
      <p:sp>
        <p:nvSpPr>
          <p:cNvPr id="97" name="Text Placeholder 94">
            <a:extLst>
              <a:ext uri="{FF2B5EF4-FFF2-40B4-BE49-F238E27FC236}">
                <a16:creationId xmlns:a16="http://schemas.microsoft.com/office/drawing/2014/main" id="{BC78EE36-BEE3-4F5A-AAEE-8E09692DAA38}"/>
              </a:ext>
            </a:extLst>
          </p:cNvPr>
          <p:cNvSpPr>
            <a:spLocks noGrp="1"/>
          </p:cNvSpPr>
          <p:nvPr>
            <p:ph type="body" sz="quarter" idx="12"/>
          </p:nvPr>
        </p:nvSpPr>
        <p:spPr>
          <a:xfrm>
            <a:off x="6269938" y="3411402"/>
            <a:ext cx="2586582" cy="3194050"/>
          </a:xfrm>
        </p:spPr>
        <p:txBody>
          <a:bodyPr>
            <a:normAutofit/>
          </a:bodyPr>
          <a:lstStyle>
            <a:lvl1pPr>
              <a:defRPr sz="2000"/>
            </a:lvl1pPr>
          </a:lstStyle>
          <a:p>
            <a:pPr lvl="0"/>
            <a:r>
              <a:rPr lang="en-US"/>
              <a:t>Click to edit Master text styles</a:t>
            </a:r>
          </a:p>
        </p:txBody>
      </p:sp>
      <p:sp>
        <p:nvSpPr>
          <p:cNvPr id="98" name="Text Placeholder 94">
            <a:extLst>
              <a:ext uri="{FF2B5EF4-FFF2-40B4-BE49-F238E27FC236}">
                <a16:creationId xmlns:a16="http://schemas.microsoft.com/office/drawing/2014/main" id="{2E64C6EB-587A-430C-8260-81DF6DE670F2}"/>
              </a:ext>
            </a:extLst>
          </p:cNvPr>
          <p:cNvSpPr>
            <a:spLocks noGrp="1"/>
          </p:cNvSpPr>
          <p:nvPr>
            <p:ph type="body" sz="quarter" idx="13"/>
          </p:nvPr>
        </p:nvSpPr>
        <p:spPr>
          <a:xfrm>
            <a:off x="9324845" y="3428819"/>
            <a:ext cx="2586582" cy="3194050"/>
          </a:xfrm>
        </p:spPr>
        <p:txBody>
          <a:bodyPr>
            <a:normAutofit/>
          </a:bodyPr>
          <a:lstStyle>
            <a:lvl1pPr>
              <a:defRPr sz="2000"/>
            </a:lvl1pPr>
          </a:lstStyle>
          <a:p>
            <a:pPr lvl="0"/>
            <a:r>
              <a:rPr lang="en-US"/>
              <a:t>Click to edit Master text styles</a:t>
            </a:r>
          </a:p>
        </p:txBody>
      </p:sp>
      <p:sp>
        <p:nvSpPr>
          <p:cNvPr id="4" name="Picture Placeholder 3">
            <a:extLst>
              <a:ext uri="{FF2B5EF4-FFF2-40B4-BE49-F238E27FC236}">
                <a16:creationId xmlns:a16="http://schemas.microsoft.com/office/drawing/2014/main" id="{7564244D-E253-44D1-A69D-20365293B179}"/>
              </a:ext>
            </a:extLst>
          </p:cNvPr>
          <p:cNvSpPr>
            <a:spLocks noGrp="1"/>
          </p:cNvSpPr>
          <p:nvPr>
            <p:ph type="pic" sz="quarter" idx="14"/>
          </p:nvPr>
        </p:nvSpPr>
        <p:spPr>
          <a:xfrm>
            <a:off x="209279" y="1460871"/>
            <a:ext cx="2608263" cy="1685925"/>
          </a:xfrm>
        </p:spPr>
        <p:txBody>
          <a:bodyPr/>
          <a:lstStyle/>
          <a:p>
            <a:r>
              <a:rPr lang="en-US"/>
              <a:t>Click icon to add picture</a:t>
            </a:r>
          </a:p>
        </p:txBody>
      </p:sp>
      <p:sp>
        <p:nvSpPr>
          <p:cNvPr id="94" name="Picture Placeholder 3">
            <a:extLst>
              <a:ext uri="{FF2B5EF4-FFF2-40B4-BE49-F238E27FC236}">
                <a16:creationId xmlns:a16="http://schemas.microsoft.com/office/drawing/2014/main" id="{9990F5C4-0DB7-4DCC-B261-C7C461F7FD20}"/>
              </a:ext>
            </a:extLst>
          </p:cNvPr>
          <p:cNvSpPr>
            <a:spLocks noGrp="1"/>
          </p:cNvSpPr>
          <p:nvPr>
            <p:ph type="pic" sz="quarter" idx="15"/>
          </p:nvPr>
        </p:nvSpPr>
        <p:spPr>
          <a:xfrm>
            <a:off x="3236483" y="1460870"/>
            <a:ext cx="2608263" cy="1685925"/>
          </a:xfrm>
        </p:spPr>
        <p:txBody>
          <a:bodyPr/>
          <a:lstStyle/>
          <a:p>
            <a:r>
              <a:rPr lang="en-US"/>
              <a:t>Click icon to add picture</a:t>
            </a:r>
          </a:p>
        </p:txBody>
      </p:sp>
      <p:sp>
        <p:nvSpPr>
          <p:cNvPr id="99" name="Picture Placeholder 3">
            <a:extLst>
              <a:ext uri="{FF2B5EF4-FFF2-40B4-BE49-F238E27FC236}">
                <a16:creationId xmlns:a16="http://schemas.microsoft.com/office/drawing/2014/main" id="{0ABB9080-C6AF-4A32-ADEC-98D75A4BF5A2}"/>
              </a:ext>
            </a:extLst>
          </p:cNvPr>
          <p:cNvSpPr>
            <a:spLocks noGrp="1"/>
          </p:cNvSpPr>
          <p:nvPr>
            <p:ph type="pic" sz="quarter" idx="16"/>
          </p:nvPr>
        </p:nvSpPr>
        <p:spPr>
          <a:xfrm>
            <a:off x="6259098" y="1460869"/>
            <a:ext cx="2608263" cy="1685925"/>
          </a:xfrm>
        </p:spPr>
        <p:txBody>
          <a:bodyPr/>
          <a:lstStyle/>
          <a:p>
            <a:r>
              <a:rPr lang="en-US"/>
              <a:t>Click icon to add picture</a:t>
            </a:r>
          </a:p>
        </p:txBody>
      </p:sp>
      <p:sp>
        <p:nvSpPr>
          <p:cNvPr id="100" name="Picture Placeholder 3">
            <a:extLst>
              <a:ext uri="{FF2B5EF4-FFF2-40B4-BE49-F238E27FC236}">
                <a16:creationId xmlns:a16="http://schemas.microsoft.com/office/drawing/2014/main" id="{E0DEA31E-CE03-49AC-A5E2-2FDAC9E53123}"/>
              </a:ext>
            </a:extLst>
          </p:cNvPr>
          <p:cNvSpPr>
            <a:spLocks noGrp="1"/>
          </p:cNvSpPr>
          <p:nvPr>
            <p:ph type="pic" sz="quarter" idx="17"/>
          </p:nvPr>
        </p:nvSpPr>
        <p:spPr>
          <a:xfrm>
            <a:off x="9314005" y="1460868"/>
            <a:ext cx="2608263" cy="1685925"/>
          </a:xfrm>
        </p:spPr>
        <p:txBody>
          <a:bodyPr/>
          <a:lstStyle/>
          <a:p>
            <a:r>
              <a:rPr lang="en-US"/>
              <a:t>Click icon to add picture</a:t>
            </a:r>
          </a:p>
        </p:txBody>
      </p:sp>
    </p:spTree>
    <p:extLst>
      <p:ext uri="{BB962C8B-B14F-4D97-AF65-F5344CB8AC3E}">
        <p14:creationId xmlns:p14="http://schemas.microsoft.com/office/powerpoint/2010/main" val="369710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56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209235" y="3752849"/>
            <a:ext cx="6132095" cy="1130245"/>
          </a:xfrm>
        </p:spPr>
        <p:txBody>
          <a:bodyPr anchor="b">
            <a:normAutofit/>
          </a:bodyPr>
          <a:lstStyle>
            <a:lvl1pPr algn="r">
              <a:lnSpc>
                <a:spcPct val="80000"/>
              </a:lnSpc>
              <a:defRPr sz="3600">
                <a:latin typeface="Rockwell" panose="02060603020205020403" pitchFamily="18" charset="0"/>
              </a:defRPr>
            </a:lvl1pPr>
          </a:lstStyle>
          <a:p>
            <a:r>
              <a:rPr lang="en-US"/>
              <a:t>Click to edit Master title style</a:t>
            </a:r>
          </a:p>
        </p:txBody>
      </p:sp>
      <p:sp>
        <p:nvSpPr>
          <p:cNvPr id="3" name="Subtitle 2"/>
          <p:cNvSpPr>
            <a:spLocks noGrp="1"/>
          </p:cNvSpPr>
          <p:nvPr>
            <p:ph type="subTitle" idx="1"/>
          </p:nvPr>
        </p:nvSpPr>
        <p:spPr>
          <a:xfrm>
            <a:off x="5209235" y="4975170"/>
            <a:ext cx="6132095" cy="1655762"/>
          </a:xfrm>
        </p:spPr>
        <p:txBody>
          <a:bodyPr>
            <a:normAutofit/>
          </a:bodyPr>
          <a:lstStyle>
            <a:lvl1pPr marL="0" indent="0" algn="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Picture Placeholder 4">
            <a:extLst>
              <a:ext uri="{FF2B5EF4-FFF2-40B4-BE49-F238E27FC236}">
                <a16:creationId xmlns:a16="http://schemas.microsoft.com/office/drawing/2014/main" id="{5B2610B7-66A0-4081-BD20-FABE5A57ACA6}"/>
              </a:ext>
            </a:extLst>
          </p:cNvPr>
          <p:cNvSpPr>
            <a:spLocks noGrp="1"/>
          </p:cNvSpPr>
          <p:nvPr>
            <p:ph type="pic" sz="quarter" idx="10" hasCustomPrompt="1"/>
          </p:nvPr>
        </p:nvSpPr>
        <p:spPr>
          <a:xfrm>
            <a:off x="8515350" y="552450"/>
            <a:ext cx="2825750" cy="3108325"/>
          </a:xfrm>
          <a:solidFill>
            <a:schemeClr val="bg2">
              <a:lumMod val="20000"/>
              <a:lumOff val="80000"/>
            </a:schemeClr>
          </a:solidFill>
          <a:ln>
            <a:solidFill>
              <a:schemeClr val="bg2"/>
            </a:solidFill>
          </a:ln>
        </p:spPr>
        <p:txBody>
          <a:bodyPr anchor="t" anchorCtr="1"/>
          <a:lstStyle>
            <a:lvl1pPr marL="0" indent="0" algn="ctr">
              <a:buNone/>
              <a:defRPr>
                <a:solidFill>
                  <a:schemeClr val="tx2"/>
                </a:solidFill>
              </a:defRPr>
            </a:lvl1pPr>
          </a:lstStyle>
          <a:p>
            <a:r>
              <a:rPr lang="en-US" dirty="0"/>
              <a:t>Insert Photo</a:t>
            </a:r>
          </a:p>
        </p:txBody>
      </p:sp>
    </p:spTree>
    <p:extLst>
      <p:ext uri="{BB962C8B-B14F-4D97-AF65-F5344CB8AC3E}">
        <p14:creationId xmlns:p14="http://schemas.microsoft.com/office/powerpoint/2010/main" val="1808871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545080" y="594360"/>
            <a:ext cx="3170238" cy="1904048"/>
          </a:xfrm>
        </p:spPr>
        <p:txBody>
          <a:bodyPr tIns="91440" anchor="ctr" anchorCtr="0">
            <a:normAutofit/>
          </a:bodyPr>
          <a:lstStyle>
            <a:lvl1pPr marL="0" indent="0">
              <a:lnSpc>
                <a:spcPct val="80000"/>
              </a:lnSpc>
              <a:buNone/>
              <a:defRPr sz="3600" b="1">
                <a:solidFill>
                  <a:srgbClr val="939498"/>
                </a:solidFill>
                <a:latin typeface="Arial" panose="020B0604020202020204" pitchFamily="34" charset="0"/>
                <a:cs typeface="Arial" panose="020B0604020202020204" pitchFamily="34" charset="0"/>
              </a:defRPr>
            </a:lvl1pPr>
            <a:lvl2pPr marL="457200" indent="0">
              <a:buNone/>
              <a:defRPr b="0">
                <a:solidFill>
                  <a:srgbClr val="939498"/>
                </a:solidFill>
                <a:latin typeface="Arial Black" panose="020B0A04020102020204" pitchFamily="34" charset="0"/>
              </a:defRPr>
            </a:lvl2pPr>
            <a:lvl3pPr marL="914400" indent="0">
              <a:buNone/>
              <a:defRPr b="0">
                <a:solidFill>
                  <a:srgbClr val="939498"/>
                </a:solidFill>
                <a:latin typeface="Arial Black" panose="020B0A04020102020204" pitchFamily="34" charset="0"/>
              </a:defRPr>
            </a:lvl3pPr>
            <a:lvl4pPr marL="1371600" indent="0">
              <a:buNone/>
              <a:defRPr b="0">
                <a:solidFill>
                  <a:srgbClr val="939498"/>
                </a:solidFill>
                <a:latin typeface="Arial Black" panose="020B0A04020102020204" pitchFamily="34" charset="0"/>
              </a:defRPr>
            </a:lvl4pPr>
            <a:lvl5pPr marL="1828800" indent="0">
              <a:buNone/>
              <a:defRPr b="0">
                <a:solidFill>
                  <a:srgbClr val="939498"/>
                </a:solidFill>
                <a:latin typeface="Arial Black" panose="020B0A04020102020204" pitchFamily="34" charset="0"/>
              </a:defRPr>
            </a:lvl5pPr>
          </a:lstStyle>
          <a:p>
            <a:pPr lvl="0"/>
            <a:r>
              <a:rPr lang="en-US" dirty="0"/>
              <a:t>Department</a:t>
            </a:r>
          </a:p>
          <a:p>
            <a:pPr lvl="0"/>
            <a:r>
              <a:rPr lang="en-US" dirty="0"/>
              <a:t>Name</a:t>
            </a:r>
          </a:p>
        </p:txBody>
      </p:sp>
      <p:sp>
        <p:nvSpPr>
          <p:cNvPr id="7" name="Title 1"/>
          <p:cNvSpPr>
            <a:spLocks noGrp="1"/>
          </p:cNvSpPr>
          <p:nvPr>
            <p:ph type="ctrTitle"/>
          </p:nvPr>
        </p:nvSpPr>
        <p:spPr>
          <a:xfrm>
            <a:off x="4535904" y="1880353"/>
            <a:ext cx="6132095" cy="2387600"/>
          </a:xfrm>
        </p:spPr>
        <p:txBody>
          <a:bodyPr anchor="b">
            <a:normAutofit/>
          </a:bodyPr>
          <a:lstStyle>
            <a:lvl1pPr algn="l">
              <a:lnSpc>
                <a:spcPct val="80000"/>
              </a:lnSpc>
              <a:defRPr sz="4400">
                <a:latin typeface="Rockwell" panose="02060603020205020403" pitchFamily="18" charset="0"/>
              </a:defRPr>
            </a:lvl1pPr>
          </a:lstStyle>
          <a:p>
            <a:r>
              <a:rPr lang="en-US"/>
              <a:t>Click to edit Master title style</a:t>
            </a:r>
            <a:endParaRPr lang="en-US" dirty="0"/>
          </a:p>
        </p:txBody>
      </p:sp>
      <p:sp>
        <p:nvSpPr>
          <p:cNvPr id="8" name="Subtitle 2"/>
          <p:cNvSpPr>
            <a:spLocks noGrp="1"/>
          </p:cNvSpPr>
          <p:nvPr>
            <p:ph type="subTitle" idx="1"/>
          </p:nvPr>
        </p:nvSpPr>
        <p:spPr>
          <a:xfrm>
            <a:off x="4535904" y="4360028"/>
            <a:ext cx="6132095" cy="1655762"/>
          </a:xfrm>
        </p:spPr>
        <p:txBody>
          <a:bodyPr>
            <a:normAutofit/>
          </a:bodyPr>
          <a:lstStyle>
            <a:lvl1pPr marL="0" indent="0" algn="l">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680930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ECAD750B-BB33-4261-B211-5EDCD65FFC18}"/>
              </a:ext>
            </a:extLst>
          </p:cNvPr>
          <p:cNvSpPr>
            <a:spLocks noGrp="1"/>
          </p:cNvSpPr>
          <p:nvPr>
            <p:ph type="body" sz="quarter" idx="10" hasCustomPrompt="1"/>
          </p:nvPr>
        </p:nvSpPr>
        <p:spPr>
          <a:xfrm>
            <a:off x="6829698" y="5323114"/>
            <a:ext cx="5122816" cy="1325880"/>
          </a:xfrm>
        </p:spPr>
        <p:txBody>
          <a:bodyPr tIns="91440" anchor="ctr" anchorCtr="0">
            <a:normAutofit/>
          </a:bodyPr>
          <a:lstStyle>
            <a:lvl1pPr marL="0" indent="0" algn="ctr">
              <a:lnSpc>
                <a:spcPct val="80000"/>
              </a:lnSpc>
              <a:buNone/>
              <a:defRPr sz="3600" b="1" kern="1900" spc="90" baseline="0">
                <a:solidFill>
                  <a:schemeClr val="bg1"/>
                </a:solidFill>
                <a:latin typeface="Segoe UI" panose="020B0502040204020203" pitchFamily="34" charset="0"/>
                <a:cs typeface="Segoe UI" panose="020B0502040204020203" pitchFamily="34" charset="0"/>
              </a:defRPr>
            </a:lvl1pPr>
            <a:lvl2pPr marL="457200" indent="0">
              <a:buNone/>
              <a:defRPr b="0">
                <a:solidFill>
                  <a:srgbClr val="939498"/>
                </a:solidFill>
                <a:latin typeface="Arial Black" panose="020B0A04020102020204" pitchFamily="34" charset="0"/>
              </a:defRPr>
            </a:lvl2pPr>
            <a:lvl3pPr marL="914400" indent="0">
              <a:buNone/>
              <a:defRPr b="0">
                <a:solidFill>
                  <a:srgbClr val="939498"/>
                </a:solidFill>
                <a:latin typeface="Arial Black" panose="020B0A04020102020204" pitchFamily="34" charset="0"/>
              </a:defRPr>
            </a:lvl3pPr>
            <a:lvl4pPr marL="1371600" indent="0">
              <a:buNone/>
              <a:defRPr b="0">
                <a:solidFill>
                  <a:srgbClr val="939498"/>
                </a:solidFill>
                <a:latin typeface="Arial Black" panose="020B0A04020102020204" pitchFamily="34" charset="0"/>
              </a:defRPr>
            </a:lvl4pPr>
            <a:lvl5pPr marL="1828800" indent="0">
              <a:buNone/>
              <a:defRPr b="0">
                <a:solidFill>
                  <a:srgbClr val="939498"/>
                </a:solidFill>
                <a:latin typeface="Arial Black" panose="020B0A04020102020204" pitchFamily="34" charset="0"/>
              </a:defRPr>
            </a:lvl5pPr>
          </a:lstStyle>
          <a:p>
            <a:pPr lvl="0"/>
            <a:r>
              <a:rPr lang="en-US" dirty="0"/>
              <a:t>Click to edit text</a:t>
            </a:r>
          </a:p>
        </p:txBody>
      </p:sp>
    </p:spTree>
    <p:extLst>
      <p:ext uri="{BB962C8B-B14F-4D97-AF65-F5344CB8AC3E}">
        <p14:creationId xmlns:p14="http://schemas.microsoft.com/office/powerpoint/2010/main" val="4077226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ECAD750B-BB33-4261-B211-5EDCD65FFC18}"/>
              </a:ext>
            </a:extLst>
          </p:cNvPr>
          <p:cNvSpPr>
            <a:spLocks noGrp="1"/>
          </p:cNvSpPr>
          <p:nvPr>
            <p:ph type="body" sz="quarter" idx="10" hasCustomPrompt="1"/>
          </p:nvPr>
        </p:nvSpPr>
        <p:spPr>
          <a:xfrm>
            <a:off x="7680960" y="5323114"/>
            <a:ext cx="4271554" cy="1325880"/>
          </a:xfrm>
        </p:spPr>
        <p:txBody>
          <a:bodyPr tIns="182880" anchor="ctr" anchorCtr="0">
            <a:normAutofit/>
          </a:bodyPr>
          <a:lstStyle>
            <a:lvl1pPr marL="0" indent="0" algn="ctr">
              <a:lnSpc>
                <a:spcPct val="60000"/>
              </a:lnSpc>
              <a:buNone/>
              <a:defRPr sz="3200" b="0" kern="1900" spc="90" baseline="0">
                <a:solidFill>
                  <a:schemeClr val="bg1"/>
                </a:solidFill>
                <a:latin typeface="Segoe UI" panose="020B0502040204020203" pitchFamily="34" charset="0"/>
                <a:cs typeface="Segoe UI" panose="020B0502040204020203" pitchFamily="34" charset="0"/>
              </a:defRPr>
            </a:lvl1pPr>
            <a:lvl2pPr marL="457200" indent="0">
              <a:buNone/>
              <a:defRPr b="0">
                <a:solidFill>
                  <a:srgbClr val="939498"/>
                </a:solidFill>
                <a:latin typeface="Arial Black" panose="020B0A04020102020204" pitchFamily="34" charset="0"/>
              </a:defRPr>
            </a:lvl2pPr>
            <a:lvl3pPr marL="914400" indent="0">
              <a:buNone/>
              <a:defRPr b="0">
                <a:solidFill>
                  <a:srgbClr val="939498"/>
                </a:solidFill>
                <a:latin typeface="Arial Black" panose="020B0A04020102020204" pitchFamily="34" charset="0"/>
              </a:defRPr>
            </a:lvl3pPr>
            <a:lvl4pPr marL="1371600" indent="0">
              <a:buNone/>
              <a:defRPr b="0">
                <a:solidFill>
                  <a:srgbClr val="939498"/>
                </a:solidFill>
                <a:latin typeface="Arial Black" panose="020B0A04020102020204" pitchFamily="34" charset="0"/>
              </a:defRPr>
            </a:lvl4pPr>
            <a:lvl5pPr marL="1828800" indent="0">
              <a:buNone/>
              <a:defRPr b="0">
                <a:solidFill>
                  <a:srgbClr val="939498"/>
                </a:solidFill>
                <a:latin typeface="Arial Black" panose="020B0A04020102020204" pitchFamily="34" charset="0"/>
              </a:defRPr>
            </a:lvl5pPr>
          </a:lstStyle>
          <a:p>
            <a:pPr lvl="0"/>
            <a:r>
              <a:rPr lang="en-US" dirty="0"/>
              <a:t>Click to edit text</a:t>
            </a:r>
          </a:p>
          <a:p>
            <a:pPr lvl="0"/>
            <a:r>
              <a:rPr lang="en-US" dirty="0"/>
              <a:t>Lorem Ipsum</a:t>
            </a:r>
          </a:p>
        </p:txBody>
      </p:sp>
      <p:sp>
        <p:nvSpPr>
          <p:cNvPr id="3" name="Title 1">
            <a:extLst>
              <a:ext uri="{FF2B5EF4-FFF2-40B4-BE49-F238E27FC236}">
                <a16:creationId xmlns:a16="http://schemas.microsoft.com/office/drawing/2014/main" id="{CD46CA73-D5EA-4613-9DF9-59758CAB62AA}"/>
              </a:ext>
            </a:extLst>
          </p:cNvPr>
          <p:cNvSpPr>
            <a:spLocks noGrp="1"/>
          </p:cNvSpPr>
          <p:nvPr>
            <p:ph type="ctrTitle" hasCustomPrompt="1"/>
          </p:nvPr>
        </p:nvSpPr>
        <p:spPr>
          <a:xfrm>
            <a:off x="7276012" y="3082837"/>
            <a:ext cx="4689565" cy="645669"/>
          </a:xfrm>
        </p:spPr>
        <p:txBody>
          <a:bodyPr anchor="b">
            <a:normAutofit/>
          </a:bodyPr>
          <a:lstStyle>
            <a:lvl1pPr algn="r">
              <a:lnSpc>
                <a:spcPct val="80000"/>
              </a:lnSpc>
              <a:defRPr sz="3600">
                <a:latin typeface="Rockwell" panose="02060603020205020403" pitchFamily="18" charset="0"/>
              </a:defRPr>
            </a:lvl1pPr>
          </a:lstStyle>
          <a:p>
            <a:r>
              <a:rPr lang="en-US" dirty="0"/>
              <a:t>Click to edit Name</a:t>
            </a:r>
          </a:p>
        </p:txBody>
      </p:sp>
      <p:sp>
        <p:nvSpPr>
          <p:cNvPr id="4" name="Subtitle 2">
            <a:extLst>
              <a:ext uri="{FF2B5EF4-FFF2-40B4-BE49-F238E27FC236}">
                <a16:creationId xmlns:a16="http://schemas.microsoft.com/office/drawing/2014/main" id="{80C314BE-2834-4CDD-A742-65A09F74CAFA}"/>
              </a:ext>
            </a:extLst>
          </p:cNvPr>
          <p:cNvSpPr>
            <a:spLocks noGrp="1"/>
          </p:cNvSpPr>
          <p:nvPr>
            <p:ph type="subTitle" idx="1" hasCustomPrompt="1"/>
          </p:nvPr>
        </p:nvSpPr>
        <p:spPr>
          <a:xfrm>
            <a:off x="8033657" y="3770911"/>
            <a:ext cx="3918857" cy="341413"/>
          </a:xfrm>
        </p:spPr>
        <p:txBody>
          <a:bodyPr>
            <a:normAutofit/>
          </a:bodyPr>
          <a:lstStyle>
            <a:lvl1pPr marL="0" indent="0" algn="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title</a:t>
            </a:r>
          </a:p>
        </p:txBody>
      </p:sp>
      <p:sp>
        <p:nvSpPr>
          <p:cNvPr id="5" name="Picture Placeholder 4">
            <a:extLst>
              <a:ext uri="{FF2B5EF4-FFF2-40B4-BE49-F238E27FC236}">
                <a16:creationId xmlns:a16="http://schemas.microsoft.com/office/drawing/2014/main" id="{A62726EA-D648-4B10-8F51-407BE66A2D57}"/>
              </a:ext>
            </a:extLst>
          </p:cNvPr>
          <p:cNvSpPr>
            <a:spLocks noGrp="1"/>
          </p:cNvSpPr>
          <p:nvPr>
            <p:ph type="pic" sz="quarter" idx="11" hasCustomPrompt="1"/>
          </p:nvPr>
        </p:nvSpPr>
        <p:spPr>
          <a:xfrm>
            <a:off x="9126764" y="209006"/>
            <a:ext cx="2825750" cy="2873831"/>
          </a:xfrm>
          <a:solidFill>
            <a:schemeClr val="bg2">
              <a:lumMod val="20000"/>
              <a:lumOff val="80000"/>
            </a:schemeClr>
          </a:solidFill>
          <a:ln>
            <a:solidFill>
              <a:schemeClr val="bg2"/>
            </a:solidFill>
          </a:ln>
        </p:spPr>
        <p:txBody>
          <a:bodyPr anchor="t" anchorCtr="1"/>
          <a:lstStyle>
            <a:lvl1pPr marL="0" indent="0" algn="ctr">
              <a:buNone/>
              <a:defRPr>
                <a:solidFill>
                  <a:schemeClr val="tx2"/>
                </a:solidFill>
              </a:defRPr>
            </a:lvl1pPr>
          </a:lstStyle>
          <a:p>
            <a:r>
              <a:rPr lang="en-US" dirty="0"/>
              <a:t>Insert Photo</a:t>
            </a:r>
          </a:p>
        </p:txBody>
      </p:sp>
    </p:spTree>
    <p:extLst>
      <p:ext uri="{BB962C8B-B14F-4D97-AF65-F5344CB8AC3E}">
        <p14:creationId xmlns:p14="http://schemas.microsoft.com/office/powerpoint/2010/main" val="691802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519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Content Placeholder 2"/>
          <p:cNvSpPr>
            <a:spLocks noGrp="1"/>
          </p:cNvSpPr>
          <p:nvPr>
            <p:ph idx="1"/>
          </p:nvPr>
        </p:nvSpPr>
        <p:spPr>
          <a:xfrm>
            <a:off x="681790" y="1536867"/>
            <a:ext cx="11097126" cy="494815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694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Content Placeholder 2"/>
          <p:cNvSpPr>
            <a:spLocks noGrp="1"/>
          </p:cNvSpPr>
          <p:nvPr>
            <p:ph idx="1"/>
          </p:nvPr>
        </p:nvSpPr>
        <p:spPr>
          <a:xfrm>
            <a:off x="681790" y="1536867"/>
            <a:ext cx="11097126" cy="494815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405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Content Placeholder 2"/>
          <p:cNvSpPr>
            <a:spLocks noGrp="1"/>
          </p:cNvSpPr>
          <p:nvPr>
            <p:ph idx="1"/>
          </p:nvPr>
        </p:nvSpPr>
        <p:spPr>
          <a:xfrm>
            <a:off x="681790" y="1536867"/>
            <a:ext cx="11097126" cy="494815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1974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790" y="132348"/>
            <a:ext cx="10515600" cy="107081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1790" y="1536867"/>
            <a:ext cx="11097126" cy="494815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0">
            <a:extLst>
              <a:ext uri="{FF2B5EF4-FFF2-40B4-BE49-F238E27FC236}">
                <a16:creationId xmlns:a16="http://schemas.microsoft.com/office/drawing/2014/main" id="{FDB50B5E-EE9B-4A2A-99CF-0724E08263D9}"/>
              </a:ext>
            </a:extLst>
          </p:cNvPr>
          <p:cNvSpPr txBox="1">
            <a:spLocks/>
          </p:cNvSpPr>
          <p:nvPr userDrawn="1"/>
        </p:nvSpPr>
        <p:spPr>
          <a:xfrm>
            <a:off x="11632569" y="6645236"/>
            <a:ext cx="559431" cy="212764"/>
          </a:xfrm>
          <a:prstGeom prst="rect">
            <a:avLst/>
          </a:prstGeom>
        </p:spPr>
        <p:txBody>
          <a:bodyPr vert="horz" lIns="91440" tIns="45720" rIns="91440" bIns="45720" rtlCol="0" anchor="b"/>
          <a:lstStyle>
            <a:lvl1pPr algn="r">
              <a:defRPr sz="500">
                <a:solidFill>
                  <a:schemeClr val="bg1">
                    <a:lumMod val="60000"/>
                    <a:lumOff val="40000"/>
                  </a:schemeClr>
                </a:solidFill>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F909AD6-6206-4C88-988C-1D96EB303ABA}" type="slidenum">
              <a:rPr kumimoji="0" lang="en-US" sz="1000" b="0" i="0" u="none" strike="noStrike" kern="1200" cap="none" spc="0" normalizeH="0" baseline="0" noProof="0" smtClean="0">
                <a:ln>
                  <a:noFill/>
                </a:ln>
                <a:solidFill>
                  <a:schemeClr val="bg1">
                    <a:lumMod val="50000"/>
                  </a:schemeClr>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000" b="0" i="0" u="none" strike="noStrike" kern="1200" cap="none" spc="0" normalizeH="0" baseline="0" noProof="0" dirty="0">
              <a:ln>
                <a:noFill/>
              </a:ln>
              <a:solidFill>
                <a:schemeClr val="bg1">
                  <a:lumMod val="50000"/>
                </a:schemeClr>
              </a:solidFill>
              <a:effectLst/>
              <a:uLnTx/>
              <a:uFillTx/>
              <a:latin typeface="Arial" charset="0"/>
              <a:ea typeface="+mn-ea"/>
              <a:cs typeface="+mn-cs"/>
            </a:endParaRPr>
          </a:p>
        </p:txBody>
      </p:sp>
    </p:spTree>
    <p:extLst>
      <p:ext uri="{BB962C8B-B14F-4D97-AF65-F5344CB8AC3E}">
        <p14:creationId xmlns:p14="http://schemas.microsoft.com/office/powerpoint/2010/main" val="2005520370"/>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2" r:id="rId3"/>
    <p:sldLayoutId id="2147483660" r:id="rId4"/>
    <p:sldLayoutId id="2147483661" r:id="rId5"/>
    <p:sldLayoutId id="2147483650" r:id="rId6"/>
    <p:sldLayoutId id="2147483651" r:id="rId7"/>
    <p:sldLayoutId id="2147483653" r:id="rId8"/>
    <p:sldLayoutId id="2147483654" r:id="rId9"/>
    <p:sldLayoutId id="2147483655" r:id="rId10"/>
    <p:sldLayoutId id="2147483656" r:id="rId11"/>
    <p:sldLayoutId id="2147483662" r:id="rId12"/>
    <p:sldLayoutId id="2147483663" r:id="rId13"/>
    <p:sldLayoutId id="2147483659" r:id="rId14"/>
    <p:sldLayoutId id="2147483664" r:id="rId15"/>
    <p:sldLayoutId id="2147483665" r:id="rId16"/>
    <p:sldLayoutId id="2147483658" r:id="rId17"/>
  </p:sldLayoutIdLst>
  <p:txStyles>
    <p:titleStyle>
      <a:lvl1pPr algn="l" defTabSz="914400" rtl="0" eaLnBrk="1" latinLnBrk="0" hangingPunct="1">
        <a:lnSpc>
          <a:spcPct val="90000"/>
        </a:lnSpc>
        <a:spcBef>
          <a:spcPct val="0"/>
        </a:spcBef>
        <a:buNone/>
        <a:defRPr sz="4400" kern="1200">
          <a:solidFill>
            <a:srgbClr val="1D9FDB"/>
          </a:solidFill>
          <a:latin typeface="Rockwell" panose="020606030202050204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0B8ED7-A526-43EC-A7EB-52C2BDF9460C}"/>
              </a:ext>
            </a:extLst>
          </p:cNvPr>
          <p:cNvSpPr>
            <a:spLocks noGrp="1"/>
          </p:cNvSpPr>
          <p:nvPr>
            <p:ph type="ctrTitle"/>
          </p:nvPr>
        </p:nvSpPr>
        <p:spPr/>
        <p:txBody>
          <a:bodyPr/>
          <a:lstStyle/>
          <a:p>
            <a:r>
              <a:rPr lang="en-US" dirty="0"/>
              <a:t>Chocolate pieces</a:t>
            </a:r>
          </a:p>
        </p:txBody>
      </p:sp>
    </p:spTree>
    <p:extLst>
      <p:ext uri="{BB962C8B-B14F-4D97-AF65-F5344CB8AC3E}">
        <p14:creationId xmlns:p14="http://schemas.microsoft.com/office/powerpoint/2010/main" val="3727355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89A07E-8056-4D53-8976-552352B1896E}"/>
              </a:ext>
            </a:extLst>
          </p:cNvPr>
          <p:cNvSpPr>
            <a:spLocks noGrp="1"/>
          </p:cNvSpPr>
          <p:nvPr>
            <p:ph type="title"/>
          </p:nvPr>
        </p:nvSpPr>
        <p:spPr/>
        <p:txBody>
          <a:bodyPr>
            <a:noAutofit/>
          </a:bodyPr>
          <a:lstStyle/>
          <a:p>
            <a:r>
              <a:rPr lang="en-US" sz="3600" dirty="0"/>
              <a:t>Approach 1- Minimum enclosing rectangle (1/3)</a:t>
            </a:r>
          </a:p>
        </p:txBody>
      </p:sp>
      <p:sp>
        <p:nvSpPr>
          <p:cNvPr id="7" name="Content Placeholder 6">
            <a:extLst>
              <a:ext uri="{FF2B5EF4-FFF2-40B4-BE49-F238E27FC236}">
                <a16:creationId xmlns:a16="http://schemas.microsoft.com/office/drawing/2014/main" id="{FCA6026D-93E9-4553-A4C7-A870B5ACAE14}"/>
              </a:ext>
            </a:extLst>
          </p:cNvPr>
          <p:cNvSpPr>
            <a:spLocks noGrp="1"/>
          </p:cNvSpPr>
          <p:nvPr>
            <p:ph idx="1"/>
          </p:nvPr>
        </p:nvSpPr>
        <p:spPr>
          <a:xfrm>
            <a:off x="391027" y="1372040"/>
            <a:ext cx="11097126" cy="4948154"/>
          </a:xfrm>
        </p:spPr>
        <p:txBody>
          <a:bodyPr>
            <a:normAutofit/>
          </a:bodyPr>
          <a:lstStyle/>
          <a:p>
            <a:r>
              <a:rPr lang="en-US" sz="1800" dirty="0"/>
              <a:t>Prompt user to enter height or width with an actual </a:t>
            </a:r>
            <a:r>
              <a:rPr lang="en-US" sz="1800" dirty="0" err="1"/>
              <a:t>uom</a:t>
            </a:r>
            <a:r>
              <a:rPr lang="en-US" sz="1800" dirty="0"/>
              <a:t> for one of the labelled pieces in an image</a:t>
            </a:r>
          </a:p>
        </p:txBody>
      </p:sp>
      <p:pic>
        <p:nvPicPr>
          <p:cNvPr id="11" name="Picture 10">
            <a:extLst>
              <a:ext uri="{FF2B5EF4-FFF2-40B4-BE49-F238E27FC236}">
                <a16:creationId xmlns:a16="http://schemas.microsoft.com/office/drawing/2014/main" id="{F4E91C96-8FB7-CF39-2444-AFC6B5F4E04A}"/>
              </a:ext>
            </a:extLst>
          </p:cNvPr>
          <p:cNvPicPr>
            <a:picLocks noChangeAspect="1"/>
          </p:cNvPicPr>
          <p:nvPr/>
        </p:nvPicPr>
        <p:blipFill>
          <a:blip r:embed="rId2"/>
          <a:stretch>
            <a:fillRect/>
          </a:stretch>
        </p:blipFill>
        <p:spPr>
          <a:xfrm>
            <a:off x="3826352" y="1716164"/>
            <a:ext cx="4197179" cy="5106516"/>
          </a:xfrm>
          <a:prstGeom prst="rect">
            <a:avLst/>
          </a:prstGeom>
          <a:ln>
            <a:solidFill>
              <a:schemeClr val="tx1"/>
            </a:solidFill>
          </a:ln>
        </p:spPr>
      </p:pic>
    </p:spTree>
    <p:extLst>
      <p:ext uri="{BB962C8B-B14F-4D97-AF65-F5344CB8AC3E}">
        <p14:creationId xmlns:p14="http://schemas.microsoft.com/office/powerpoint/2010/main" val="126985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89A07E-8056-4D53-8976-552352B1896E}"/>
              </a:ext>
            </a:extLst>
          </p:cNvPr>
          <p:cNvSpPr>
            <a:spLocks noGrp="1"/>
          </p:cNvSpPr>
          <p:nvPr>
            <p:ph type="title"/>
          </p:nvPr>
        </p:nvSpPr>
        <p:spPr/>
        <p:txBody>
          <a:bodyPr>
            <a:normAutofit/>
          </a:bodyPr>
          <a:lstStyle/>
          <a:p>
            <a:r>
              <a:rPr lang="en-US" sz="3600" dirty="0"/>
              <a:t>Minimum Enclosing rectangle (2/3)</a:t>
            </a:r>
          </a:p>
        </p:txBody>
      </p:sp>
      <p:sp>
        <p:nvSpPr>
          <p:cNvPr id="7" name="Content Placeholder 6">
            <a:extLst>
              <a:ext uri="{FF2B5EF4-FFF2-40B4-BE49-F238E27FC236}">
                <a16:creationId xmlns:a16="http://schemas.microsoft.com/office/drawing/2014/main" id="{FCA6026D-93E9-4553-A4C7-A870B5ACAE14}"/>
              </a:ext>
            </a:extLst>
          </p:cNvPr>
          <p:cNvSpPr>
            <a:spLocks noGrp="1"/>
          </p:cNvSpPr>
          <p:nvPr>
            <p:ph idx="1"/>
          </p:nvPr>
        </p:nvSpPr>
        <p:spPr>
          <a:xfrm>
            <a:off x="391027" y="1372040"/>
            <a:ext cx="11097126" cy="4948154"/>
          </a:xfrm>
        </p:spPr>
        <p:txBody>
          <a:bodyPr>
            <a:normAutofit/>
          </a:bodyPr>
          <a:lstStyle/>
          <a:p>
            <a:r>
              <a:rPr lang="en-US" sz="1800" dirty="0"/>
              <a:t>Using this, we can calculate the actual height and width of the minimum enclosing rectangle for the polygon.</a:t>
            </a:r>
          </a:p>
        </p:txBody>
      </p:sp>
      <p:pic>
        <p:nvPicPr>
          <p:cNvPr id="6" name="Picture 5">
            <a:extLst>
              <a:ext uri="{FF2B5EF4-FFF2-40B4-BE49-F238E27FC236}">
                <a16:creationId xmlns:a16="http://schemas.microsoft.com/office/drawing/2014/main" id="{D518F4A2-42A5-C623-DB8D-3DFF48D5E363}"/>
              </a:ext>
            </a:extLst>
          </p:cNvPr>
          <p:cNvPicPr>
            <a:picLocks noChangeAspect="1"/>
          </p:cNvPicPr>
          <p:nvPr/>
        </p:nvPicPr>
        <p:blipFill>
          <a:blip r:embed="rId3"/>
          <a:stretch>
            <a:fillRect/>
          </a:stretch>
        </p:blipFill>
        <p:spPr>
          <a:xfrm>
            <a:off x="3325784" y="1899942"/>
            <a:ext cx="5540431" cy="4825710"/>
          </a:xfrm>
          <a:prstGeom prst="rect">
            <a:avLst/>
          </a:prstGeom>
        </p:spPr>
      </p:pic>
    </p:spTree>
    <p:extLst>
      <p:ext uri="{BB962C8B-B14F-4D97-AF65-F5344CB8AC3E}">
        <p14:creationId xmlns:p14="http://schemas.microsoft.com/office/powerpoint/2010/main" val="445008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89A07E-8056-4D53-8976-552352B1896E}"/>
              </a:ext>
            </a:extLst>
          </p:cNvPr>
          <p:cNvSpPr>
            <a:spLocks noGrp="1"/>
          </p:cNvSpPr>
          <p:nvPr>
            <p:ph type="title"/>
          </p:nvPr>
        </p:nvSpPr>
        <p:spPr/>
        <p:txBody>
          <a:bodyPr>
            <a:normAutofit/>
          </a:bodyPr>
          <a:lstStyle/>
          <a:p>
            <a:r>
              <a:rPr lang="en-US" sz="3600" dirty="0"/>
              <a:t>Minimum Enclosing rectangle (3/3)</a:t>
            </a:r>
          </a:p>
        </p:txBody>
      </p:sp>
      <p:sp>
        <p:nvSpPr>
          <p:cNvPr id="7" name="Content Placeholder 6">
            <a:extLst>
              <a:ext uri="{FF2B5EF4-FFF2-40B4-BE49-F238E27FC236}">
                <a16:creationId xmlns:a16="http://schemas.microsoft.com/office/drawing/2014/main" id="{FCA6026D-93E9-4553-A4C7-A870B5ACAE14}"/>
              </a:ext>
            </a:extLst>
          </p:cNvPr>
          <p:cNvSpPr>
            <a:spLocks noGrp="1"/>
          </p:cNvSpPr>
          <p:nvPr>
            <p:ph idx="1"/>
          </p:nvPr>
        </p:nvSpPr>
        <p:spPr>
          <a:xfrm>
            <a:off x="391027" y="1372040"/>
            <a:ext cx="11097126" cy="4948154"/>
          </a:xfrm>
        </p:spPr>
        <p:txBody>
          <a:bodyPr>
            <a:normAutofit/>
          </a:bodyPr>
          <a:lstStyle/>
          <a:p>
            <a:r>
              <a:rPr lang="en-US" sz="1800" dirty="0"/>
              <a:t>We can now filter using the calculated dimension. The following result is for less than 80 pixels or 0.48 </a:t>
            </a:r>
            <a:r>
              <a:rPr lang="en-US" sz="1800" dirty="0" err="1"/>
              <a:t>inces</a:t>
            </a:r>
            <a:r>
              <a:rPr lang="en-US" sz="1800" dirty="0"/>
              <a:t> (width) –</a:t>
            </a:r>
          </a:p>
          <a:p>
            <a:pPr marL="0" indent="0">
              <a:buNone/>
            </a:pPr>
            <a:endParaRPr lang="en-US" sz="1800" dirty="0"/>
          </a:p>
        </p:txBody>
      </p:sp>
      <p:pic>
        <p:nvPicPr>
          <p:cNvPr id="3" name="Picture 2">
            <a:extLst>
              <a:ext uri="{FF2B5EF4-FFF2-40B4-BE49-F238E27FC236}">
                <a16:creationId xmlns:a16="http://schemas.microsoft.com/office/drawing/2014/main" id="{0F7EEA5A-F404-6345-4CF0-8A08E386BDD2}"/>
              </a:ext>
            </a:extLst>
          </p:cNvPr>
          <p:cNvPicPr>
            <a:picLocks noChangeAspect="1"/>
          </p:cNvPicPr>
          <p:nvPr/>
        </p:nvPicPr>
        <p:blipFill>
          <a:blip r:embed="rId3"/>
          <a:stretch>
            <a:fillRect/>
          </a:stretch>
        </p:blipFill>
        <p:spPr>
          <a:xfrm>
            <a:off x="3810654" y="1781798"/>
            <a:ext cx="4064346" cy="4943854"/>
          </a:xfrm>
          <a:prstGeom prst="rect">
            <a:avLst/>
          </a:prstGeom>
          <a:ln>
            <a:solidFill>
              <a:schemeClr val="tx1"/>
            </a:solidFill>
          </a:ln>
        </p:spPr>
      </p:pic>
    </p:spTree>
    <p:extLst>
      <p:ext uri="{BB962C8B-B14F-4D97-AF65-F5344CB8AC3E}">
        <p14:creationId xmlns:p14="http://schemas.microsoft.com/office/powerpoint/2010/main" val="462687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89A07E-8056-4D53-8976-552352B1896E}"/>
              </a:ext>
            </a:extLst>
          </p:cNvPr>
          <p:cNvSpPr>
            <a:spLocks noGrp="1"/>
          </p:cNvSpPr>
          <p:nvPr>
            <p:ph type="title"/>
          </p:nvPr>
        </p:nvSpPr>
        <p:spPr/>
        <p:txBody>
          <a:bodyPr>
            <a:normAutofit/>
          </a:bodyPr>
          <a:lstStyle/>
          <a:p>
            <a:r>
              <a:rPr lang="en-US" sz="3600" dirty="0"/>
              <a:t>Approach 2 - Rectangle</a:t>
            </a:r>
          </a:p>
        </p:txBody>
      </p:sp>
      <p:sp>
        <p:nvSpPr>
          <p:cNvPr id="7" name="Content Placeholder 6">
            <a:extLst>
              <a:ext uri="{FF2B5EF4-FFF2-40B4-BE49-F238E27FC236}">
                <a16:creationId xmlns:a16="http://schemas.microsoft.com/office/drawing/2014/main" id="{FCA6026D-93E9-4553-A4C7-A870B5ACAE14}"/>
              </a:ext>
            </a:extLst>
          </p:cNvPr>
          <p:cNvSpPr>
            <a:spLocks noGrp="1"/>
          </p:cNvSpPr>
          <p:nvPr>
            <p:ph idx="1"/>
          </p:nvPr>
        </p:nvSpPr>
        <p:spPr>
          <a:xfrm>
            <a:off x="391027" y="1372040"/>
            <a:ext cx="11097126" cy="4948154"/>
          </a:xfrm>
        </p:spPr>
        <p:txBody>
          <a:bodyPr>
            <a:normAutofit/>
          </a:bodyPr>
          <a:lstStyle/>
          <a:p>
            <a:r>
              <a:rPr lang="en-US" sz="1600" dirty="0"/>
              <a:t>We draw a rectangle around counted pieces and have access to height and width in pixels, which can be further used for filtering. Note : This approach doesn’t account for rotation of images. Here it’s filtered on area (h*w) &gt; 8000 :</a:t>
            </a:r>
          </a:p>
          <a:p>
            <a:pPr marL="0" indent="0">
              <a:buNone/>
            </a:pPr>
            <a:endParaRPr lang="en-US" sz="1600" dirty="0"/>
          </a:p>
        </p:txBody>
      </p:sp>
      <p:pic>
        <p:nvPicPr>
          <p:cNvPr id="4" name="Picture 3">
            <a:extLst>
              <a:ext uri="{FF2B5EF4-FFF2-40B4-BE49-F238E27FC236}">
                <a16:creationId xmlns:a16="http://schemas.microsoft.com/office/drawing/2014/main" id="{9AC80B3D-0830-6DA2-9C40-42114B6803C8}"/>
              </a:ext>
            </a:extLst>
          </p:cNvPr>
          <p:cNvPicPr>
            <a:picLocks noChangeAspect="1"/>
          </p:cNvPicPr>
          <p:nvPr/>
        </p:nvPicPr>
        <p:blipFill>
          <a:blip r:embed="rId3"/>
          <a:stretch>
            <a:fillRect/>
          </a:stretch>
        </p:blipFill>
        <p:spPr>
          <a:xfrm>
            <a:off x="3966350" y="1868603"/>
            <a:ext cx="4031707" cy="4857049"/>
          </a:xfrm>
          <a:prstGeom prst="rect">
            <a:avLst/>
          </a:prstGeom>
        </p:spPr>
      </p:pic>
    </p:spTree>
    <p:extLst>
      <p:ext uri="{BB962C8B-B14F-4D97-AF65-F5344CB8AC3E}">
        <p14:creationId xmlns:p14="http://schemas.microsoft.com/office/powerpoint/2010/main" val="1596510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89A07E-8056-4D53-8976-552352B1896E}"/>
              </a:ext>
            </a:extLst>
          </p:cNvPr>
          <p:cNvSpPr>
            <a:spLocks noGrp="1"/>
          </p:cNvSpPr>
          <p:nvPr>
            <p:ph type="title"/>
          </p:nvPr>
        </p:nvSpPr>
        <p:spPr/>
        <p:txBody>
          <a:bodyPr>
            <a:normAutofit/>
          </a:bodyPr>
          <a:lstStyle/>
          <a:p>
            <a:r>
              <a:rPr lang="en-US" sz="3600" dirty="0"/>
              <a:t>Approach 3 – Enclosing Circle</a:t>
            </a:r>
          </a:p>
        </p:txBody>
      </p:sp>
      <p:sp>
        <p:nvSpPr>
          <p:cNvPr id="7" name="Content Placeholder 6">
            <a:extLst>
              <a:ext uri="{FF2B5EF4-FFF2-40B4-BE49-F238E27FC236}">
                <a16:creationId xmlns:a16="http://schemas.microsoft.com/office/drawing/2014/main" id="{FCA6026D-93E9-4553-A4C7-A870B5ACAE14}"/>
              </a:ext>
            </a:extLst>
          </p:cNvPr>
          <p:cNvSpPr>
            <a:spLocks noGrp="1"/>
          </p:cNvSpPr>
          <p:nvPr>
            <p:ph idx="1"/>
          </p:nvPr>
        </p:nvSpPr>
        <p:spPr>
          <a:xfrm>
            <a:off x="391027" y="1372040"/>
            <a:ext cx="11097126" cy="4948154"/>
          </a:xfrm>
        </p:spPr>
        <p:txBody>
          <a:bodyPr>
            <a:normAutofit/>
          </a:bodyPr>
          <a:lstStyle/>
          <a:p>
            <a:r>
              <a:rPr lang="en-US" sz="1600" dirty="0"/>
              <a:t>Drawing a circle around identified pieces. Can calculate area using radius and use that to filter for relevant pieces.</a:t>
            </a:r>
          </a:p>
        </p:txBody>
      </p:sp>
      <p:pic>
        <p:nvPicPr>
          <p:cNvPr id="3" name="Picture 2">
            <a:extLst>
              <a:ext uri="{FF2B5EF4-FFF2-40B4-BE49-F238E27FC236}">
                <a16:creationId xmlns:a16="http://schemas.microsoft.com/office/drawing/2014/main" id="{5DC556D3-F68D-DD7F-8DAD-E21B17CBC9F9}"/>
              </a:ext>
            </a:extLst>
          </p:cNvPr>
          <p:cNvPicPr>
            <a:picLocks noChangeAspect="1"/>
          </p:cNvPicPr>
          <p:nvPr/>
        </p:nvPicPr>
        <p:blipFill>
          <a:blip r:embed="rId3"/>
          <a:stretch>
            <a:fillRect/>
          </a:stretch>
        </p:blipFill>
        <p:spPr>
          <a:xfrm>
            <a:off x="4097141" y="1782327"/>
            <a:ext cx="4109347" cy="4981485"/>
          </a:xfrm>
          <a:prstGeom prst="rect">
            <a:avLst/>
          </a:prstGeom>
        </p:spPr>
      </p:pic>
    </p:spTree>
    <p:extLst>
      <p:ext uri="{BB962C8B-B14F-4D97-AF65-F5344CB8AC3E}">
        <p14:creationId xmlns:p14="http://schemas.microsoft.com/office/powerpoint/2010/main" val="1774182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89A07E-8056-4D53-8976-552352B1896E}"/>
              </a:ext>
            </a:extLst>
          </p:cNvPr>
          <p:cNvSpPr>
            <a:spLocks noGrp="1"/>
          </p:cNvSpPr>
          <p:nvPr>
            <p:ph type="title"/>
          </p:nvPr>
        </p:nvSpPr>
        <p:spPr/>
        <p:txBody>
          <a:bodyPr>
            <a:normAutofit/>
          </a:bodyPr>
          <a:lstStyle/>
          <a:p>
            <a:r>
              <a:rPr lang="en-US" sz="3600" dirty="0"/>
              <a:t>Approach 4 – Default shape</a:t>
            </a:r>
          </a:p>
        </p:txBody>
      </p:sp>
      <p:sp>
        <p:nvSpPr>
          <p:cNvPr id="7" name="Content Placeholder 6">
            <a:extLst>
              <a:ext uri="{FF2B5EF4-FFF2-40B4-BE49-F238E27FC236}">
                <a16:creationId xmlns:a16="http://schemas.microsoft.com/office/drawing/2014/main" id="{FCA6026D-93E9-4553-A4C7-A870B5ACAE14}"/>
              </a:ext>
            </a:extLst>
          </p:cNvPr>
          <p:cNvSpPr>
            <a:spLocks noGrp="1"/>
          </p:cNvSpPr>
          <p:nvPr>
            <p:ph idx="1"/>
          </p:nvPr>
        </p:nvSpPr>
        <p:spPr>
          <a:xfrm>
            <a:off x="391027" y="1372040"/>
            <a:ext cx="11097126" cy="4948154"/>
          </a:xfrm>
        </p:spPr>
        <p:txBody>
          <a:bodyPr>
            <a:normAutofit/>
          </a:bodyPr>
          <a:lstStyle/>
          <a:p>
            <a:r>
              <a:rPr lang="en-US" sz="1600" dirty="0"/>
              <a:t>Open CV has access to actual area of the contour itself. It returns area in pixels and can be used for filtering for relevant pieces. </a:t>
            </a:r>
          </a:p>
        </p:txBody>
      </p:sp>
      <p:pic>
        <p:nvPicPr>
          <p:cNvPr id="4" name="Picture 3">
            <a:extLst>
              <a:ext uri="{FF2B5EF4-FFF2-40B4-BE49-F238E27FC236}">
                <a16:creationId xmlns:a16="http://schemas.microsoft.com/office/drawing/2014/main" id="{172C6DFD-AB55-A2E5-86D0-63B50FCB0807}"/>
              </a:ext>
            </a:extLst>
          </p:cNvPr>
          <p:cNvPicPr>
            <a:picLocks noChangeAspect="1"/>
          </p:cNvPicPr>
          <p:nvPr/>
        </p:nvPicPr>
        <p:blipFill>
          <a:blip r:embed="rId3"/>
          <a:stretch>
            <a:fillRect/>
          </a:stretch>
        </p:blipFill>
        <p:spPr>
          <a:xfrm>
            <a:off x="4159930" y="1980339"/>
            <a:ext cx="3943311" cy="4775625"/>
          </a:xfrm>
          <a:prstGeom prst="rect">
            <a:avLst/>
          </a:prstGeom>
        </p:spPr>
      </p:pic>
    </p:spTree>
    <p:extLst>
      <p:ext uri="{BB962C8B-B14F-4D97-AF65-F5344CB8AC3E}">
        <p14:creationId xmlns:p14="http://schemas.microsoft.com/office/powerpoint/2010/main" val="2683975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A35C8-6EFC-460A-3FA0-B0BAA396A987}"/>
              </a:ext>
            </a:extLst>
          </p:cNvPr>
          <p:cNvSpPr>
            <a:spLocks noGrp="1"/>
          </p:cNvSpPr>
          <p:nvPr>
            <p:ph type="title"/>
          </p:nvPr>
        </p:nvSpPr>
        <p:spPr/>
        <p:txBody>
          <a:bodyPr>
            <a:normAutofit/>
          </a:bodyPr>
          <a:lstStyle/>
          <a:p>
            <a:r>
              <a:rPr lang="en-IN" sz="4000" dirty="0"/>
              <a:t>Observations</a:t>
            </a:r>
          </a:p>
        </p:txBody>
      </p:sp>
      <p:sp>
        <p:nvSpPr>
          <p:cNvPr id="3" name="Content Placeholder 2">
            <a:extLst>
              <a:ext uri="{FF2B5EF4-FFF2-40B4-BE49-F238E27FC236}">
                <a16:creationId xmlns:a16="http://schemas.microsoft.com/office/drawing/2014/main" id="{1C7E45C8-FA84-11A5-3826-D0B5D3F4C10A}"/>
              </a:ext>
            </a:extLst>
          </p:cNvPr>
          <p:cNvSpPr>
            <a:spLocks noGrp="1"/>
          </p:cNvSpPr>
          <p:nvPr>
            <p:ph idx="1"/>
          </p:nvPr>
        </p:nvSpPr>
        <p:spPr/>
        <p:txBody>
          <a:bodyPr>
            <a:normAutofit/>
          </a:bodyPr>
          <a:lstStyle/>
          <a:p>
            <a:r>
              <a:rPr lang="en-IN" sz="1600" dirty="0"/>
              <a:t>Overall, visually overlapping pieces are difficult for the algorithm to differentiate. If pieces overlap, it’s likely to count it as a whole unit. Many permutations were tried here to detect sharp edges, but if the edge detection is kept very sharp – it ends up counting a lot of smaller pieces (noise). Capturing sharpness = unreasonably high counts.</a:t>
            </a:r>
          </a:p>
          <a:p>
            <a:r>
              <a:rPr lang="en-IN" sz="1600" dirty="0"/>
              <a:t>For the fourth approach, even if we use the area of the actual piece that we have access to, it seems to miss pieces that are visually big (this most likely happens because of the way it counts pieces)</a:t>
            </a:r>
          </a:p>
          <a:p>
            <a:r>
              <a:rPr lang="en-IN" sz="1600" dirty="0"/>
              <a:t>For rectangle approach, it doesn’t account for rotation and draws the rectangle. This results in somewhat bigger measurement of pieces than it actually is. Similar observation for the circle approach.</a:t>
            </a:r>
          </a:p>
          <a:p>
            <a:r>
              <a:rPr lang="en-IN" sz="1600" dirty="0"/>
              <a:t>Using the minimum enclosing rectangle approach seems most reasonable to validate. It does take additional pixels around the actual piece to draw the rectangle, but it accounts for rotation and the returned results translate into meaningful and real pixel &lt;---&gt; </a:t>
            </a:r>
            <a:r>
              <a:rPr lang="en-IN" sz="1600" dirty="0" err="1"/>
              <a:t>uom</a:t>
            </a:r>
            <a:r>
              <a:rPr lang="en-IN" sz="1600" dirty="0"/>
              <a:t> conversion.</a:t>
            </a:r>
          </a:p>
        </p:txBody>
      </p:sp>
    </p:spTree>
    <p:extLst>
      <p:ext uri="{BB962C8B-B14F-4D97-AF65-F5344CB8AC3E}">
        <p14:creationId xmlns:p14="http://schemas.microsoft.com/office/powerpoint/2010/main" val="3429054358"/>
      </p:ext>
    </p:extLst>
  </p:cSld>
  <p:clrMapOvr>
    <a:masterClrMapping/>
  </p:clrMapOvr>
</p:sld>
</file>

<file path=ppt/theme/theme1.xml><?xml version="1.0" encoding="utf-8"?>
<a:theme xmlns:a="http://schemas.openxmlformats.org/drawingml/2006/main" name="Office Theme">
  <a:themeElements>
    <a:clrScheme name="GMI Corporate">
      <a:dk1>
        <a:sysClr val="windowText" lastClr="000000"/>
      </a:dk1>
      <a:lt1>
        <a:srgbClr val="FFFFFF"/>
      </a:lt1>
      <a:dk2>
        <a:srgbClr val="939598"/>
      </a:dk2>
      <a:lt2>
        <a:srgbClr val="B2B4B6"/>
      </a:lt2>
      <a:accent1>
        <a:srgbClr val="0054A6"/>
      </a:accent1>
      <a:accent2>
        <a:srgbClr val="0099D9"/>
      </a:accent2>
      <a:accent3>
        <a:srgbClr val="00ADB5"/>
      </a:accent3>
      <a:accent4>
        <a:srgbClr val="6CC04A"/>
      </a:accent4>
      <a:accent5>
        <a:srgbClr val="F7941D"/>
      </a:accent5>
      <a:accent6>
        <a:srgbClr val="939598"/>
      </a:accent6>
      <a:hlink>
        <a:srgbClr val="0563C1"/>
      </a:hlink>
      <a:folHlink>
        <a:srgbClr val="954F72"/>
      </a:folHlink>
    </a:clrScheme>
    <a:fontScheme name="Custom 1">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chorCtr="0">
        <a:normAutofit/>
      </a:bodyPr>
      <a:lstStyle>
        <a:defPPr algn="l">
          <a:defRPr dirty="0" smtClean="0"/>
        </a:defPPr>
      </a:lstStyle>
    </a:txDef>
  </a:objectDefaults>
  <a:extraClrSchemeLst/>
  <a:extLst>
    <a:ext uri="{05A4C25C-085E-4340-85A3-A5531E510DB2}">
      <thm15:themeFamily xmlns:thm15="http://schemas.microsoft.com/office/thememl/2012/main" name="CorporatePPT-template.pptx" id="{C11347E9-CBEE-4F30-84D1-C3F8ECCB1E11}" vid="{39303E52-4A12-4E17-BF94-E7A83EC2F9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6CFCAC8FF33243AF0A004E43C96EB1" ma:contentTypeVersion="15" ma:contentTypeDescription="Create a new document." ma:contentTypeScope="" ma:versionID="1f99c1ff5d41f5a885b35171dd04aa8d">
  <xsd:schema xmlns:xsd="http://www.w3.org/2001/XMLSchema" xmlns:xs="http://www.w3.org/2001/XMLSchema" xmlns:p="http://schemas.microsoft.com/office/2006/metadata/properties" xmlns:ns3="e9005967-648d-4476-be93-f7e9ad9e00ff" xmlns:ns4="c5fbeeb5-4b1f-4fa1-927c-f3423ca29ff4" targetNamespace="http://schemas.microsoft.com/office/2006/metadata/properties" ma:root="true" ma:fieldsID="40c0c7e00a9bf121a3da8705111ad683" ns3:_="" ns4:_="">
    <xsd:import namespace="e9005967-648d-4476-be93-f7e9ad9e00ff"/>
    <xsd:import namespace="c5fbeeb5-4b1f-4fa1-927c-f3423ca29ff4"/>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005967-648d-4476-be93-f7e9ad9e00f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c5fbeeb5-4b1f-4fa1-927c-f3423ca29ff4"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43ba04b7-a742-4691-b569-1022787fdd07" ContentTypeId="0x01" PreviousValue="false"/>
</file>

<file path=customXml/itemProps1.xml><?xml version="1.0" encoding="utf-8"?>
<ds:datastoreItem xmlns:ds="http://schemas.openxmlformats.org/officeDocument/2006/customXml" ds:itemID="{D963659F-080F-4E5B-9B9E-2C9132BDD5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005967-648d-4476-be93-f7e9ad9e00ff"/>
    <ds:schemaRef ds:uri="c5fbeeb5-4b1f-4fa1-927c-f3423ca29f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2F22F2A-D276-46C7-B797-7D2B01C50F18}">
  <ds:schemaRefs>
    <ds:schemaRef ds:uri="http://schemas.openxmlformats.org/package/2006/metadata/core-properties"/>
    <ds:schemaRef ds:uri="http://purl.org/dc/elements/1.1/"/>
    <ds:schemaRef ds:uri="http://purl.org/dc/dcmitype/"/>
    <ds:schemaRef ds:uri="e9005967-648d-4476-be93-f7e9ad9e00ff"/>
    <ds:schemaRef ds:uri="http://schemas.microsoft.com/office/2006/metadata/properties"/>
    <ds:schemaRef ds:uri="http://schemas.microsoft.com/office/2006/documentManagement/types"/>
    <ds:schemaRef ds:uri="http://purl.org/dc/terms/"/>
    <ds:schemaRef ds:uri="http://schemas.microsoft.com/office/infopath/2007/PartnerControls"/>
    <ds:schemaRef ds:uri="c5fbeeb5-4b1f-4fa1-927c-f3423ca29ff4"/>
    <ds:schemaRef ds:uri="http://www.w3.org/XML/1998/namespace"/>
  </ds:schemaRefs>
</ds:datastoreItem>
</file>

<file path=customXml/itemProps3.xml><?xml version="1.0" encoding="utf-8"?>
<ds:datastoreItem xmlns:ds="http://schemas.openxmlformats.org/officeDocument/2006/customXml" ds:itemID="{C4667086-C298-4B62-B4BA-A1BD875F9CCA}">
  <ds:schemaRefs>
    <ds:schemaRef ds:uri="http://schemas.microsoft.com/sharepoint/v3/contenttype/forms"/>
  </ds:schemaRefs>
</ds:datastoreItem>
</file>

<file path=customXml/itemProps4.xml><?xml version="1.0" encoding="utf-8"?>
<ds:datastoreItem xmlns:ds="http://schemas.openxmlformats.org/officeDocument/2006/customXml" ds:itemID="{99031A2E-5AE0-44B1-8FDC-45C0726894CF}">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blank</Template>
  <TotalTime>159</TotalTime>
  <Words>675</Words>
  <Application>Microsoft Office PowerPoint</Application>
  <PresentationFormat>Widescreen</PresentationFormat>
  <Paragraphs>41</Paragraphs>
  <Slides>8</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Arial Black</vt:lpstr>
      <vt:lpstr>Calibri</vt:lpstr>
      <vt:lpstr>Franklin Gothic Book</vt:lpstr>
      <vt:lpstr>Franklin Gothic Medium</vt:lpstr>
      <vt:lpstr>Rockwell</vt:lpstr>
      <vt:lpstr>Segoe UI</vt:lpstr>
      <vt:lpstr>Office Theme</vt:lpstr>
      <vt:lpstr>Chocolate pieces</vt:lpstr>
      <vt:lpstr>Approach 1- Minimum enclosing rectangle (1/3)</vt:lpstr>
      <vt:lpstr>Minimum Enclosing rectangle (2/3)</vt:lpstr>
      <vt:lpstr>Minimum Enclosing rectangle (3/3)</vt:lpstr>
      <vt:lpstr>Approach 2 - Rectangle</vt:lpstr>
      <vt:lpstr>Approach 3 – Enclosing Circle</vt:lpstr>
      <vt:lpstr>Approach 4 – Default shape</vt:lpstr>
      <vt:lpstr>Observations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Chocolate pieces</dc:title>
  <dc:creator>Ankit Kothari</dc:creator>
  <cp:lastModifiedBy>Ankit Kothari</cp:lastModifiedBy>
  <cp:revision>1</cp:revision>
  <dcterms:created xsi:type="dcterms:W3CDTF">2023-02-23T14:25:56Z</dcterms:created>
  <dcterms:modified xsi:type="dcterms:W3CDTF">2023-02-24T07:06:55Z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0x0101007C6CFCAC8FF33243AF0A004E43C96EB1</vt:lpwstr>
  </property>
</Properties>
</file>